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16245-D4B2-4D7A-9AFD-2BD6A43F13AB}" v="921" dt="2022-07-21T12:06:42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jejun" userId="e733f20c25477f25" providerId="Windows Live" clId="Web-{31616245-D4B2-4D7A-9AFD-2BD6A43F13AB}"/>
    <pc:docChg chg="addSld delSld modSld">
      <pc:chgData name="ann jejun" userId="e733f20c25477f25" providerId="Windows Live" clId="Web-{31616245-D4B2-4D7A-9AFD-2BD6A43F13AB}" dt="2022-07-21T12:06:39.936" v="972"/>
      <pc:docMkLst>
        <pc:docMk/>
      </pc:docMkLst>
      <pc:sldChg chg="modSp">
        <pc:chgData name="ann jejun" userId="e733f20c25477f25" providerId="Windows Live" clId="Web-{31616245-D4B2-4D7A-9AFD-2BD6A43F13AB}" dt="2022-07-21T09:08:47.131" v="53" actId="20577"/>
        <pc:sldMkLst>
          <pc:docMk/>
          <pc:sldMk cId="3569210928" sldId="256"/>
        </pc:sldMkLst>
        <pc:spChg chg="mod">
          <ac:chgData name="ann jejun" userId="e733f20c25477f25" providerId="Windows Live" clId="Web-{31616245-D4B2-4D7A-9AFD-2BD6A43F13AB}" dt="2022-07-21T09:07:57.427" v="14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ann jejun" userId="e733f20c25477f25" providerId="Windows Live" clId="Web-{31616245-D4B2-4D7A-9AFD-2BD6A43F13AB}" dt="2022-07-21T09:08:47.131" v="53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addSp delSp modSp new modNotes">
        <pc:chgData name="ann jejun" userId="e733f20c25477f25" providerId="Windows Live" clId="Web-{31616245-D4B2-4D7A-9AFD-2BD6A43F13AB}" dt="2022-07-21T12:06:39.936" v="972"/>
        <pc:sldMkLst>
          <pc:docMk/>
          <pc:sldMk cId="1881413296" sldId="257"/>
        </pc:sldMkLst>
        <pc:spChg chg="mod">
          <ac:chgData name="ann jejun" userId="e733f20c25477f25" providerId="Windows Live" clId="Web-{31616245-D4B2-4D7A-9AFD-2BD6A43F13AB}" dt="2022-07-21T09:09:18.476" v="68" actId="20577"/>
          <ac:spMkLst>
            <pc:docMk/>
            <pc:sldMk cId="1881413296" sldId="257"/>
            <ac:spMk id="2" creationId="{9F71B073-B738-813B-A529-DAB130F26416}"/>
          </ac:spMkLst>
        </pc:spChg>
        <pc:spChg chg="del">
          <ac:chgData name="ann jejun" userId="e733f20c25477f25" providerId="Windows Live" clId="Web-{31616245-D4B2-4D7A-9AFD-2BD6A43F13AB}" dt="2022-07-21T10:58:31.187" v="344"/>
          <ac:spMkLst>
            <pc:docMk/>
            <pc:sldMk cId="1881413296" sldId="257"/>
            <ac:spMk id="3" creationId="{B480AD0E-7F9D-3005-452D-FA91BE97B9D2}"/>
          </ac:spMkLst>
        </pc:spChg>
        <pc:picChg chg="add mod ord">
          <ac:chgData name="ann jejun" userId="e733f20c25477f25" providerId="Windows Live" clId="Web-{31616245-D4B2-4D7A-9AFD-2BD6A43F13AB}" dt="2022-07-21T10:58:43.797" v="346" actId="1076"/>
          <ac:picMkLst>
            <pc:docMk/>
            <pc:sldMk cId="1881413296" sldId="257"/>
            <ac:picMk id="4" creationId="{D376C31A-938A-CD8E-4528-B5B5C73379E1}"/>
          </ac:picMkLst>
        </pc:picChg>
      </pc:sldChg>
      <pc:sldChg chg="modSp new modNotes">
        <pc:chgData name="ann jejun" userId="e733f20c25477f25" providerId="Windows Live" clId="Web-{31616245-D4B2-4D7A-9AFD-2BD6A43F13AB}" dt="2022-07-21T11:02:43.146" v="457"/>
        <pc:sldMkLst>
          <pc:docMk/>
          <pc:sldMk cId="1923031467" sldId="258"/>
        </pc:sldMkLst>
        <pc:spChg chg="mod">
          <ac:chgData name="ann jejun" userId="e733f20c25477f25" providerId="Windows Live" clId="Web-{31616245-D4B2-4D7A-9AFD-2BD6A43F13AB}" dt="2022-07-21T09:09:33.727" v="89" actId="20577"/>
          <ac:spMkLst>
            <pc:docMk/>
            <pc:sldMk cId="1923031467" sldId="258"/>
            <ac:spMk id="2" creationId="{043434F2-6845-7FD6-D1AF-68CA9F59731F}"/>
          </ac:spMkLst>
        </pc:spChg>
        <pc:spChg chg="mod">
          <ac:chgData name="ann jejun" userId="e733f20c25477f25" providerId="Windows Live" clId="Web-{31616245-D4B2-4D7A-9AFD-2BD6A43F13AB}" dt="2022-07-21T11:02:27.270" v="453" actId="20577"/>
          <ac:spMkLst>
            <pc:docMk/>
            <pc:sldMk cId="1923031467" sldId="258"/>
            <ac:spMk id="3" creationId="{113346BC-CDB8-4C40-C3AD-7BCE1C824DEF}"/>
          </ac:spMkLst>
        </pc:spChg>
      </pc:sldChg>
      <pc:sldChg chg="addSp delSp modSp new modNotes">
        <pc:chgData name="ann jejun" userId="e733f20c25477f25" providerId="Windows Live" clId="Web-{31616245-D4B2-4D7A-9AFD-2BD6A43F13AB}" dt="2022-07-21T11:06:02.634" v="461" actId="1076"/>
        <pc:sldMkLst>
          <pc:docMk/>
          <pc:sldMk cId="2603520667" sldId="259"/>
        </pc:sldMkLst>
        <pc:spChg chg="mod">
          <ac:chgData name="ann jejun" userId="e733f20c25477f25" providerId="Windows Live" clId="Web-{31616245-D4B2-4D7A-9AFD-2BD6A43F13AB}" dt="2022-07-21T09:09:50.102" v="95" actId="20577"/>
          <ac:spMkLst>
            <pc:docMk/>
            <pc:sldMk cId="2603520667" sldId="259"/>
            <ac:spMk id="2" creationId="{50EFCA04-702D-915C-6737-BB37CC3A9382}"/>
          </ac:spMkLst>
        </pc:spChg>
        <pc:spChg chg="del">
          <ac:chgData name="ann jejun" userId="e733f20c25477f25" providerId="Windows Live" clId="Web-{31616245-D4B2-4D7A-9AFD-2BD6A43F13AB}" dt="2022-07-21T11:05:57.571" v="460"/>
          <ac:spMkLst>
            <pc:docMk/>
            <pc:sldMk cId="2603520667" sldId="259"/>
            <ac:spMk id="3" creationId="{E669067C-457D-6C13-BF8C-89BE6E0D09B3}"/>
          </ac:spMkLst>
        </pc:spChg>
        <pc:picChg chg="add mod ord">
          <ac:chgData name="ann jejun" userId="e733f20c25477f25" providerId="Windows Live" clId="Web-{31616245-D4B2-4D7A-9AFD-2BD6A43F13AB}" dt="2022-07-21T11:06:02.634" v="461" actId="1076"/>
          <ac:picMkLst>
            <pc:docMk/>
            <pc:sldMk cId="2603520667" sldId="259"/>
            <ac:picMk id="4" creationId="{12661944-8E4E-01BF-DCF9-F62D4B76E6C6}"/>
          </ac:picMkLst>
        </pc:picChg>
      </pc:sldChg>
      <pc:sldChg chg="addSp modSp new modNotes">
        <pc:chgData name="ann jejun" userId="e733f20c25477f25" providerId="Windows Live" clId="Web-{31616245-D4B2-4D7A-9AFD-2BD6A43F13AB}" dt="2022-07-21T11:11:05.031" v="566"/>
        <pc:sldMkLst>
          <pc:docMk/>
          <pc:sldMk cId="4007720620" sldId="260"/>
        </pc:sldMkLst>
        <pc:spChg chg="mod">
          <ac:chgData name="ann jejun" userId="e733f20c25477f25" providerId="Windows Live" clId="Web-{31616245-D4B2-4D7A-9AFD-2BD6A43F13AB}" dt="2022-07-21T09:10:08.759" v="103" actId="20577"/>
          <ac:spMkLst>
            <pc:docMk/>
            <pc:sldMk cId="4007720620" sldId="260"/>
            <ac:spMk id="2" creationId="{54246B6A-0806-BCDC-1FF9-0AD94B8B9F4D}"/>
          </ac:spMkLst>
        </pc:spChg>
        <pc:spChg chg="mod">
          <ac:chgData name="ann jejun" userId="e733f20c25477f25" providerId="Windows Live" clId="Web-{31616245-D4B2-4D7A-9AFD-2BD6A43F13AB}" dt="2022-07-21T11:08:53.606" v="493" actId="20577"/>
          <ac:spMkLst>
            <pc:docMk/>
            <pc:sldMk cId="4007720620" sldId="260"/>
            <ac:spMk id="3" creationId="{E30D40E1-F436-1FB1-77C2-F97CF0550E5E}"/>
          </ac:spMkLst>
        </pc:spChg>
        <pc:spChg chg="add mod">
          <ac:chgData name="ann jejun" userId="e733f20c25477f25" providerId="Windows Live" clId="Web-{31616245-D4B2-4D7A-9AFD-2BD6A43F13AB}" dt="2022-07-21T11:09:08.091" v="501"/>
          <ac:spMkLst>
            <pc:docMk/>
            <pc:sldMk cId="4007720620" sldId="260"/>
            <ac:spMk id="4" creationId="{389BD57D-96C8-D3DF-8F59-3C174CE68550}"/>
          </ac:spMkLst>
        </pc:spChg>
        <pc:spChg chg="add mod">
          <ac:chgData name="ann jejun" userId="e733f20c25477f25" providerId="Windows Live" clId="Web-{31616245-D4B2-4D7A-9AFD-2BD6A43F13AB}" dt="2022-07-21T11:10:09.467" v="539" actId="1076"/>
          <ac:spMkLst>
            <pc:docMk/>
            <pc:sldMk cId="4007720620" sldId="260"/>
            <ac:spMk id="5" creationId="{A25C570D-A703-028E-E389-ACA2FE0628F8}"/>
          </ac:spMkLst>
        </pc:spChg>
      </pc:sldChg>
      <pc:sldChg chg="addSp delSp modSp new modNotes">
        <pc:chgData name="ann jejun" userId="e733f20c25477f25" providerId="Windows Live" clId="Web-{31616245-D4B2-4D7A-9AFD-2BD6A43F13AB}" dt="2022-07-21T11:12:57.158" v="580"/>
        <pc:sldMkLst>
          <pc:docMk/>
          <pc:sldMk cId="1300208143" sldId="261"/>
        </pc:sldMkLst>
        <pc:spChg chg="mod">
          <ac:chgData name="ann jejun" userId="e733f20c25477f25" providerId="Windows Live" clId="Web-{31616245-D4B2-4D7A-9AFD-2BD6A43F13AB}" dt="2022-07-21T09:10:22.853" v="116" actId="20577"/>
          <ac:spMkLst>
            <pc:docMk/>
            <pc:sldMk cId="1300208143" sldId="261"/>
            <ac:spMk id="2" creationId="{5EA7B686-82D4-F05E-458D-D80790A26B67}"/>
          </ac:spMkLst>
        </pc:spChg>
        <pc:spChg chg="del">
          <ac:chgData name="ann jejun" userId="e733f20c25477f25" providerId="Windows Live" clId="Web-{31616245-D4B2-4D7A-9AFD-2BD6A43F13AB}" dt="2022-07-21T11:11:13.734" v="567"/>
          <ac:spMkLst>
            <pc:docMk/>
            <pc:sldMk cId="1300208143" sldId="261"/>
            <ac:spMk id="3" creationId="{55C08931-58D8-54C0-C482-8CA6E421F2A4}"/>
          </ac:spMkLst>
        </pc:spChg>
        <pc:picChg chg="add mod ord">
          <ac:chgData name="ann jejun" userId="e733f20c25477f25" providerId="Windows Live" clId="Web-{31616245-D4B2-4D7A-9AFD-2BD6A43F13AB}" dt="2022-07-21T11:12:18.954" v="578" actId="1076"/>
          <ac:picMkLst>
            <pc:docMk/>
            <pc:sldMk cId="1300208143" sldId="261"/>
            <ac:picMk id="4" creationId="{DDF3AA54-3DE9-99A7-D339-AABD96791226}"/>
          </ac:picMkLst>
        </pc:picChg>
        <pc:picChg chg="add mod">
          <ac:chgData name="ann jejun" userId="e733f20c25477f25" providerId="Windows Live" clId="Web-{31616245-D4B2-4D7A-9AFD-2BD6A43F13AB}" dt="2022-07-21T11:12:16.360" v="577" actId="1076"/>
          <ac:picMkLst>
            <pc:docMk/>
            <pc:sldMk cId="1300208143" sldId="261"/>
            <ac:picMk id="5" creationId="{CACD41A3-C4DE-7C51-56F9-35EC8B33CE7B}"/>
          </ac:picMkLst>
        </pc:picChg>
      </pc:sldChg>
      <pc:sldChg chg="addSp delSp modSp new del">
        <pc:chgData name="ann jejun" userId="e733f20c25477f25" providerId="Windows Live" clId="Web-{31616245-D4B2-4D7A-9AFD-2BD6A43F13AB}" dt="2022-07-21T11:16:18.134" v="585"/>
        <pc:sldMkLst>
          <pc:docMk/>
          <pc:sldMk cId="813177190" sldId="262"/>
        </pc:sldMkLst>
        <pc:spChg chg="mod">
          <ac:chgData name="ann jejun" userId="e733f20c25477f25" providerId="Windows Live" clId="Web-{31616245-D4B2-4D7A-9AFD-2BD6A43F13AB}" dt="2022-07-21T09:10:34.572" v="130" actId="20577"/>
          <ac:spMkLst>
            <pc:docMk/>
            <pc:sldMk cId="813177190" sldId="262"/>
            <ac:spMk id="2" creationId="{7AFBC2A0-DBCF-581B-57CF-20C5FE58A5B2}"/>
          </ac:spMkLst>
        </pc:spChg>
        <pc:spChg chg="del">
          <ac:chgData name="ann jejun" userId="e733f20c25477f25" providerId="Windows Live" clId="Web-{31616245-D4B2-4D7A-9AFD-2BD6A43F13AB}" dt="2022-07-21T11:14:43.473" v="581"/>
          <ac:spMkLst>
            <pc:docMk/>
            <pc:sldMk cId="813177190" sldId="262"/>
            <ac:spMk id="3" creationId="{B393A83C-B08A-6237-6785-E8E7FEC8A373}"/>
          </ac:spMkLst>
        </pc:spChg>
        <pc:spChg chg="add mod">
          <ac:chgData name="ann jejun" userId="e733f20c25477f25" providerId="Windows Live" clId="Web-{31616245-D4B2-4D7A-9AFD-2BD6A43F13AB}" dt="2022-07-21T11:14:52.145" v="584"/>
          <ac:spMkLst>
            <pc:docMk/>
            <pc:sldMk cId="813177190" sldId="262"/>
            <ac:spMk id="6" creationId="{1BED075D-3D29-C1E9-E328-C353847B1F3E}"/>
          </ac:spMkLst>
        </pc:spChg>
        <pc:picChg chg="add del mod ord">
          <ac:chgData name="ann jejun" userId="e733f20c25477f25" providerId="Windows Live" clId="Web-{31616245-D4B2-4D7A-9AFD-2BD6A43F13AB}" dt="2022-07-21T11:14:52.145" v="584"/>
          <ac:picMkLst>
            <pc:docMk/>
            <pc:sldMk cId="813177190" sldId="262"/>
            <ac:picMk id="4" creationId="{D66AE87F-885B-60B7-6600-9FBC43053578}"/>
          </ac:picMkLst>
        </pc:picChg>
      </pc:sldChg>
      <pc:sldChg chg="addSp delSp modSp new modNotes">
        <pc:chgData name="ann jejun" userId="e733f20c25477f25" providerId="Windows Live" clId="Web-{31616245-D4B2-4D7A-9AFD-2BD6A43F13AB}" dt="2022-07-21T11:17:49.683" v="589"/>
        <pc:sldMkLst>
          <pc:docMk/>
          <pc:sldMk cId="450661849" sldId="263"/>
        </pc:sldMkLst>
        <pc:spChg chg="mod">
          <ac:chgData name="ann jejun" userId="e733f20c25477f25" providerId="Windows Live" clId="Web-{31616245-D4B2-4D7A-9AFD-2BD6A43F13AB}" dt="2022-07-21T09:10:41.947" v="134" actId="20577"/>
          <ac:spMkLst>
            <pc:docMk/>
            <pc:sldMk cId="450661849" sldId="263"/>
            <ac:spMk id="2" creationId="{13A7ACD8-26CA-6B00-A861-7119841E8034}"/>
          </ac:spMkLst>
        </pc:spChg>
        <pc:spChg chg="del">
          <ac:chgData name="ann jejun" userId="e733f20c25477f25" providerId="Windows Live" clId="Web-{31616245-D4B2-4D7A-9AFD-2BD6A43F13AB}" dt="2022-07-21T11:17:36.964" v="586"/>
          <ac:spMkLst>
            <pc:docMk/>
            <pc:sldMk cId="450661849" sldId="263"/>
            <ac:spMk id="3" creationId="{3CC2F17F-15E6-CB41-D4D2-21DEC3A5EECF}"/>
          </ac:spMkLst>
        </pc:spChg>
        <pc:picChg chg="add mod ord">
          <ac:chgData name="ann jejun" userId="e733f20c25477f25" providerId="Windows Live" clId="Web-{31616245-D4B2-4D7A-9AFD-2BD6A43F13AB}" dt="2022-07-21T11:17:41.823" v="587" actId="1076"/>
          <ac:picMkLst>
            <pc:docMk/>
            <pc:sldMk cId="450661849" sldId="263"/>
            <ac:picMk id="4" creationId="{ECDC868B-FE07-3004-86D6-6C90927834A2}"/>
          </ac:picMkLst>
        </pc:picChg>
      </pc:sldChg>
      <pc:sldChg chg="addSp modSp new modNotes">
        <pc:chgData name="ann jejun" userId="e733f20c25477f25" providerId="Windows Live" clId="Web-{31616245-D4B2-4D7A-9AFD-2BD6A43F13AB}" dt="2022-07-21T11:26:02.068" v="830"/>
        <pc:sldMkLst>
          <pc:docMk/>
          <pc:sldMk cId="1882192549" sldId="264"/>
        </pc:sldMkLst>
        <pc:spChg chg="mod">
          <ac:chgData name="ann jejun" userId="e733f20c25477f25" providerId="Windows Live" clId="Web-{31616245-D4B2-4D7A-9AFD-2BD6A43F13AB}" dt="2022-07-21T09:10:56.510" v="164" actId="20577"/>
          <ac:spMkLst>
            <pc:docMk/>
            <pc:sldMk cId="1882192549" sldId="264"/>
            <ac:spMk id="2" creationId="{8952B779-CAB2-5EFC-8554-A3403B44B3D2}"/>
          </ac:spMkLst>
        </pc:spChg>
        <pc:spChg chg="mod">
          <ac:chgData name="ann jejun" userId="e733f20c25477f25" providerId="Windows Live" clId="Web-{31616245-D4B2-4D7A-9AFD-2BD6A43F13AB}" dt="2022-07-21T11:20:58.577" v="629" actId="20577"/>
          <ac:spMkLst>
            <pc:docMk/>
            <pc:sldMk cId="1882192549" sldId="264"/>
            <ac:spMk id="3" creationId="{E6BF86BB-696D-7DEE-7AFE-EFC5706DA6A5}"/>
          </ac:spMkLst>
        </pc:spChg>
        <pc:graphicFrameChg chg="add mod modGraphic">
          <ac:chgData name="ann jejun" userId="e733f20c25477f25" providerId="Windows Live" clId="Web-{31616245-D4B2-4D7A-9AFD-2BD6A43F13AB}" dt="2022-07-21T11:26:02.068" v="830"/>
          <ac:graphicFrameMkLst>
            <pc:docMk/>
            <pc:sldMk cId="1882192549" sldId="264"/>
            <ac:graphicFrameMk id="4" creationId="{BE57C625-C97A-D6B7-6246-65BEDC2412F2}"/>
          </ac:graphicFrameMkLst>
        </pc:graphicFrameChg>
      </pc:sldChg>
      <pc:sldChg chg="addSp delSp modSp new modNotes">
        <pc:chgData name="ann jejun" userId="e733f20c25477f25" providerId="Windows Live" clId="Web-{31616245-D4B2-4D7A-9AFD-2BD6A43F13AB}" dt="2022-07-21T11:26:21.271" v="832"/>
        <pc:sldMkLst>
          <pc:docMk/>
          <pc:sldMk cId="2909471182" sldId="265"/>
        </pc:sldMkLst>
        <pc:spChg chg="mod">
          <ac:chgData name="ann jejun" userId="e733f20c25477f25" providerId="Windows Live" clId="Web-{31616245-D4B2-4D7A-9AFD-2BD6A43F13AB}" dt="2022-07-21T09:11:08.151" v="173" actId="20577"/>
          <ac:spMkLst>
            <pc:docMk/>
            <pc:sldMk cId="2909471182" sldId="265"/>
            <ac:spMk id="2" creationId="{6ADA9C6C-8D43-1BA8-D381-97055D1F4E9C}"/>
          </ac:spMkLst>
        </pc:spChg>
        <pc:spChg chg="del">
          <ac:chgData name="ann jejun" userId="e733f20c25477f25" providerId="Windows Live" clId="Web-{31616245-D4B2-4D7A-9AFD-2BD6A43F13AB}" dt="2022-07-21T11:23:10.549" v="630"/>
          <ac:spMkLst>
            <pc:docMk/>
            <pc:sldMk cId="2909471182" sldId="265"/>
            <ac:spMk id="3" creationId="{9F177BCD-D3C1-4FDC-4694-A73A2601D218}"/>
          </ac:spMkLst>
        </pc:spChg>
        <pc:picChg chg="add mod ord">
          <ac:chgData name="ann jejun" userId="e733f20c25477f25" providerId="Windows Live" clId="Web-{31616245-D4B2-4D7A-9AFD-2BD6A43F13AB}" dt="2022-07-21T11:23:12.955" v="631" actId="1076"/>
          <ac:picMkLst>
            <pc:docMk/>
            <pc:sldMk cId="2909471182" sldId="265"/>
            <ac:picMk id="4" creationId="{03D5674B-A850-24E8-2D48-2D0B9C7B71CA}"/>
          </ac:picMkLst>
        </pc:picChg>
      </pc:sldChg>
      <pc:sldChg chg="modSp new">
        <pc:chgData name="ann jejun" userId="e733f20c25477f25" providerId="Windows Live" clId="Web-{31616245-D4B2-4D7A-9AFD-2BD6A43F13AB}" dt="2022-07-21T11:27:10.819" v="848" actId="20577"/>
        <pc:sldMkLst>
          <pc:docMk/>
          <pc:sldMk cId="1442080" sldId="266"/>
        </pc:sldMkLst>
        <pc:spChg chg="mod">
          <ac:chgData name="ann jejun" userId="e733f20c25477f25" providerId="Windows Live" clId="Web-{31616245-D4B2-4D7A-9AFD-2BD6A43F13AB}" dt="2022-07-21T09:11:16.745" v="181" actId="20577"/>
          <ac:spMkLst>
            <pc:docMk/>
            <pc:sldMk cId="1442080" sldId="266"/>
            <ac:spMk id="2" creationId="{4EE70EF4-9216-B3F3-01FC-34DA2736ECB8}"/>
          </ac:spMkLst>
        </pc:spChg>
        <pc:spChg chg="mod">
          <ac:chgData name="ann jejun" userId="e733f20c25477f25" providerId="Windows Live" clId="Web-{31616245-D4B2-4D7A-9AFD-2BD6A43F13AB}" dt="2022-07-21T11:27:10.819" v="848" actId="20577"/>
          <ac:spMkLst>
            <pc:docMk/>
            <pc:sldMk cId="1442080" sldId="266"/>
            <ac:spMk id="3" creationId="{FA58DB4E-9E73-23B1-EFFE-E2DBA25C2422}"/>
          </ac:spMkLst>
        </pc:spChg>
      </pc:sldChg>
      <pc:sldChg chg="modSp new">
        <pc:chgData name="ann jejun" userId="e733f20c25477f25" providerId="Windows Live" clId="Web-{31616245-D4B2-4D7A-9AFD-2BD6A43F13AB}" dt="2022-07-21T11:27:44.273" v="853" actId="20577"/>
        <pc:sldMkLst>
          <pc:docMk/>
          <pc:sldMk cId="1220131591" sldId="267"/>
        </pc:sldMkLst>
        <pc:spChg chg="mod">
          <ac:chgData name="ann jejun" userId="e733f20c25477f25" providerId="Windows Live" clId="Web-{31616245-D4B2-4D7A-9AFD-2BD6A43F13AB}" dt="2022-07-21T09:11:28.605" v="201" actId="20577"/>
          <ac:spMkLst>
            <pc:docMk/>
            <pc:sldMk cId="1220131591" sldId="267"/>
            <ac:spMk id="2" creationId="{83E13BD5-541E-DE76-1849-E2C496B29FE6}"/>
          </ac:spMkLst>
        </pc:spChg>
        <pc:spChg chg="mod">
          <ac:chgData name="ann jejun" userId="e733f20c25477f25" providerId="Windows Live" clId="Web-{31616245-D4B2-4D7A-9AFD-2BD6A43F13AB}" dt="2022-07-21T11:27:44.273" v="853" actId="20577"/>
          <ac:spMkLst>
            <pc:docMk/>
            <pc:sldMk cId="1220131591" sldId="267"/>
            <ac:spMk id="3" creationId="{F4715C96-EAC2-A75E-D903-80A049706DD7}"/>
          </ac:spMkLst>
        </pc:spChg>
      </pc:sldChg>
      <pc:sldChg chg="modSp new">
        <pc:chgData name="ann jejun" userId="e733f20c25477f25" providerId="Windows Live" clId="Web-{31616245-D4B2-4D7A-9AFD-2BD6A43F13AB}" dt="2022-07-21T11:30:04.370" v="895" actId="20577"/>
        <pc:sldMkLst>
          <pc:docMk/>
          <pc:sldMk cId="843162096" sldId="268"/>
        </pc:sldMkLst>
        <pc:spChg chg="mod">
          <ac:chgData name="ann jejun" userId="e733f20c25477f25" providerId="Windows Live" clId="Web-{31616245-D4B2-4D7A-9AFD-2BD6A43F13AB}" dt="2022-07-21T09:11:40.215" v="208" actId="20577"/>
          <ac:spMkLst>
            <pc:docMk/>
            <pc:sldMk cId="843162096" sldId="268"/>
            <ac:spMk id="2" creationId="{0E3188FF-A7DF-8D5F-1ABC-6AB2FA87B724}"/>
          </ac:spMkLst>
        </pc:spChg>
        <pc:spChg chg="mod">
          <ac:chgData name="ann jejun" userId="e733f20c25477f25" providerId="Windows Live" clId="Web-{31616245-D4B2-4D7A-9AFD-2BD6A43F13AB}" dt="2022-07-21T11:30:04.370" v="895" actId="20577"/>
          <ac:spMkLst>
            <pc:docMk/>
            <pc:sldMk cId="843162096" sldId="268"/>
            <ac:spMk id="3" creationId="{7A41A995-644F-267A-5B71-AE6CE2ECFEA4}"/>
          </ac:spMkLst>
        </pc:spChg>
      </pc:sldChg>
      <pc:sldChg chg="modSp new modNotes">
        <pc:chgData name="ann jejun" userId="e733f20c25477f25" providerId="Windows Live" clId="Web-{31616245-D4B2-4D7A-9AFD-2BD6A43F13AB}" dt="2022-07-21T11:35:56.319" v="901" actId="20577"/>
        <pc:sldMkLst>
          <pc:docMk/>
          <pc:sldMk cId="1160086177" sldId="269"/>
        </pc:sldMkLst>
        <pc:spChg chg="mod">
          <ac:chgData name="ann jejun" userId="e733f20c25477f25" providerId="Windows Live" clId="Web-{31616245-D4B2-4D7A-9AFD-2BD6A43F13AB}" dt="2022-07-21T09:11:58.262" v="233" actId="20577"/>
          <ac:spMkLst>
            <pc:docMk/>
            <pc:sldMk cId="1160086177" sldId="269"/>
            <ac:spMk id="2" creationId="{DD0ACEAE-049A-2F70-2782-4FEAFB62714C}"/>
          </ac:spMkLst>
        </pc:spChg>
        <pc:spChg chg="mod">
          <ac:chgData name="ann jejun" userId="e733f20c25477f25" providerId="Windows Live" clId="Web-{31616245-D4B2-4D7A-9AFD-2BD6A43F13AB}" dt="2022-07-21T11:35:56.319" v="901" actId="20577"/>
          <ac:spMkLst>
            <pc:docMk/>
            <pc:sldMk cId="1160086177" sldId="269"/>
            <ac:spMk id="3" creationId="{15CCC4DB-A461-E0D4-6550-F11D2C635D0E}"/>
          </ac:spMkLst>
        </pc:spChg>
      </pc:sldChg>
      <pc:sldChg chg="addSp delSp modSp new">
        <pc:chgData name="ann jejun" userId="e733f20c25477f25" providerId="Windows Live" clId="Web-{31616245-D4B2-4D7A-9AFD-2BD6A43F13AB}" dt="2022-07-21T11:37:08.242" v="903" actId="1076"/>
        <pc:sldMkLst>
          <pc:docMk/>
          <pc:sldMk cId="1280442362" sldId="270"/>
        </pc:sldMkLst>
        <pc:spChg chg="mod">
          <ac:chgData name="ann jejun" userId="e733f20c25477f25" providerId="Windows Live" clId="Web-{31616245-D4B2-4D7A-9AFD-2BD6A43F13AB}" dt="2022-07-21T09:12:10.580" v="250" actId="20577"/>
          <ac:spMkLst>
            <pc:docMk/>
            <pc:sldMk cId="1280442362" sldId="270"/>
            <ac:spMk id="2" creationId="{DB77B2AA-0D10-3623-9D35-A51BA4B5234E}"/>
          </ac:spMkLst>
        </pc:spChg>
        <pc:spChg chg="del">
          <ac:chgData name="ann jejun" userId="e733f20c25477f25" providerId="Windows Live" clId="Web-{31616245-D4B2-4D7A-9AFD-2BD6A43F13AB}" dt="2022-07-21T11:37:03.632" v="902"/>
          <ac:spMkLst>
            <pc:docMk/>
            <pc:sldMk cId="1280442362" sldId="270"/>
            <ac:spMk id="3" creationId="{227987AA-B871-C4A6-819D-03ABCF6C9082}"/>
          </ac:spMkLst>
        </pc:spChg>
        <pc:picChg chg="add mod ord">
          <ac:chgData name="ann jejun" userId="e733f20c25477f25" providerId="Windows Live" clId="Web-{31616245-D4B2-4D7A-9AFD-2BD6A43F13AB}" dt="2022-07-21T11:37:08.242" v="903" actId="1076"/>
          <ac:picMkLst>
            <pc:docMk/>
            <pc:sldMk cId="1280442362" sldId="270"/>
            <ac:picMk id="4" creationId="{8BC27F0F-1A98-B3EA-3589-0710197CE189}"/>
          </ac:picMkLst>
        </pc:picChg>
      </pc:sldChg>
      <pc:sldChg chg="addSp delSp modSp new modNotes">
        <pc:chgData name="ann jejun" userId="e733f20c25477f25" providerId="Windows Live" clId="Web-{31616245-D4B2-4D7A-9AFD-2BD6A43F13AB}" dt="2022-07-21T11:41:35.701" v="919" actId="1076"/>
        <pc:sldMkLst>
          <pc:docMk/>
          <pc:sldMk cId="2973092331" sldId="271"/>
        </pc:sldMkLst>
        <pc:spChg chg="mod">
          <ac:chgData name="ann jejun" userId="e733f20c25477f25" providerId="Windows Live" clId="Web-{31616245-D4B2-4D7A-9AFD-2BD6A43F13AB}" dt="2022-07-21T09:12:27.002" v="270" actId="20577"/>
          <ac:spMkLst>
            <pc:docMk/>
            <pc:sldMk cId="2973092331" sldId="271"/>
            <ac:spMk id="2" creationId="{E6D9EDD6-770B-211B-DC2D-F5F807AE29FB}"/>
          </ac:spMkLst>
        </pc:spChg>
        <pc:spChg chg="del">
          <ac:chgData name="ann jejun" userId="e733f20c25477f25" providerId="Windows Live" clId="Web-{31616245-D4B2-4D7A-9AFD-2BD6A43F13AB}" dt="2022-07-21T11:38:45.041" v="904"/>
          <ac:spMkLst>
            <pc:docMk/>
            <pc:sldMk cId="2973092331" sldId="271"/>
            <ac:spMk id="3" creationId="{38E4FE0A-00AB-F5C0-4F05-93BE04B67972}"/>
          </ac:spMkLst>
        </pc:spChg>
        <pc:picChg chg="add mod ord">
          <ac:chgData name="ann jejun" userId="e733f20c25477f25" providerId="Windows Live" clId="Web-{31616245-D4B2-4D7A-9AFD-2BD6A43F13AB}" dt="2022-07-21T11:38:50.447" v="905" actId="1076"/>
          <ac:picMkLst>
            <pc:docMk/>
            <pc:sldMk cId="2973092331" sldId="271"/>
            <ac:picMk id="4" creationId="{9701FBA2-EE46-5C0A-0CA1-676737DB8FBE}"/>
          </ac:picMkLst>
        </pc:picChg>
        <pc:picChg chg="add mod">
          <ac:chgData name="ann jejun" userId="e733f20c25477f25" providerId="Windows Live" clId="Web-{31616245-D4B2-4D7A-9AFD-2BD6A43F13AB}" dt="2022-07-21T11:40:49.715" v="912" actId="1076"/>
          <ac:picMkLst>
            <pc:docMk/>
            <pc:sldMk cId="2973092331" sldId="271"/>
            <ac:picMk id="5" creationId="{CF73A808-465E-7A6C-397A-2314C429E0F0}"/>
          </ac:picMkLst>
        </pc:picChg>
        <pc:picChg chg="add mod">
          <ac:chgData name="ann jejun" userId="e733f20c25477f25" providerId="Windows Live" clId="Web-{31616245-D4B2-4D7A-9AFD-2BD6A43F13AB}" dt="2022-07-21T11:41:35.701" v="919" actId="1076"/>
          <ac:picMkLst>
            <pc:docMk/>
            <pc:sldMk cId="2973092331" sldId="271"/>
            <ac:picMk id="6" creationId="{8254B53B-7F04-6BF6-C9AB-2D5E3B9205A5}"/>
          </ac:picMkLst>
        </pc:picChg>
      </pc:sldChg>
      <pc:sldChg chg="modSp add del replId">
        <pc:chgData name="ann jejun" userId="e733f20c25477f25" providerId="Windows Live" clId="Web-{31616245-D4B2-4D7A-9AFD-2BD6A43F13AB}" dt="2022-07-21T11:42:09.295" v="920"/>
        <pc:sldMkLst>
          <pc:docMk/>
          <pc:sldMk cId="1049842113" sldId="272"/>
        </pc:sldMkLst>
        <pc:spChg chg="mod">
          <ac:chgData name="ann jejun" userId="e733f20c25477f25" providerId="Windows Live" clId="Web-{31616245-D4B2-4D7A-9AFD-2BD6A43F13AB}" dt="2022-07-21T09:12:39.800" v="289" actId="20577"/>
          <ac:spMkLst>
            <pc:docMk/>
            <pc:sldMk cId="1049842113" sldId="272"/>
            <ac:spMk id="2" creationId="{E6D9EDD6-770B-211B-DC2D-F5F807AE29FB}"/>
          </ac:spMkLst>
        </pc:spChg>
      </pc:sldChg>
      <pc:sldChg chg="modSp add del replId">
        <pc:chgData name="ann jejun" userId="e733f20c25477f25" providerId="Windows Live" clId="Web-{31616245-D4B2-4D7A-9AFD-2BD6A43F13AB}" dt="2022-07-21T11:42:10.826" v="921"/>
        <pc:sldMkLst>
          <pc:docMk/>
          <pc:sldMk cId="1736045054" sldId="273"/>
        </pc:sldMkLst>
        <pc:spChg chg="mod">
          <ac:chgData name="ann jejun" userId="e733f20c25477f25" providerId="Windows Live" clId="Web-{31616245-D4B2-4D7A-9AFD-2BD6A43F13AB}" dt="2022-07-21T09:12:47.628" v="300" actId="20577"/>
          <ac:spMkLst>
            <pc:docMk/>
            <pc:sldMk cId="1736045054" sldId="273"/>
            <ac:spMk id="2" creationId="{E6D9EDD6-770B-211B-DC2D-F5F807AE29FB}"/>
          </ac:spMkLst>
        </pc:spChg>
      </pc:sldChg>
      <pc:sldChg chg="addSp delSp modSp add replId">
        <pc:chgData name="ann jejun" userId="e733f20c25477f25" providerId="Windows Live" clId="Web-{31616245-D4B2-4D7A-9AFD-2BD6A43F13AB}" dt="2022-07-21T11:45:51.049" v="936" actId="1076"/>
        <pc:sldMkLst>
          <pc:docMk/>
          <pc:sldMk cId="2625880880" sldId="274"/>
        </pc:sldMkLst>
        <pc:spChg chg="mod">
          <ac:chgData name="ann jejun" userId="e733f20c25477f25" providerId="Windows Live" clId="Web-{31616245-D4B2-4D7A-9AFD-2BD6A43F13AB}" dt="2022-07-21T09:13:02.863" v="310" actId="20577"/>
          <ac:spMkLst>
            <pc:docMk/>
            <pc:sldMk cId="2625880880" sldId="274"/>
            <ac:spMk id="2" creationId="{E6D9EDD6-770B-211B-DC2D-F5F807AE29FB}"/>
          </ac:spMkLst>
        </pc:spChg>
        <pc:spChg chg="del">
          <ac:chgData name="ann jejun" userId="e733f20c25477f25" providerId="Windows Live" clId="Web-{31616245-D4B2-4D7A-9AFD-2BD6A43F13AB}" dt="2022-07-21T11:43:27.484" v="923"/>
          <ac:spMkLst>
            <pc:docMk/>
            <pc:sldMk cId="2625880880" sldId="274"/>
            <ac:spMk id="3" creationId="{38E4FE0A-00AB-F5C0-4F05-93BE04B67972}"/>
          </ac:spMkLst>
        </pc:spChg>
        <pc:spChg chg="add del mod">
          <ac:chgData name="ann jejun" userId="e733f20c25477f25" providerId="Windows Live" clId="Web-{31616245-D4B2-4D7A-9AFD-2BD6A43F13AB}" dt="2022-07-21T11:45:46.581" v="934"/>
          <ac:spMkLst>
            <pc:docMk/>
            <pc:sldMk cId="2625880880" sldId="274"/>
            <ac:spMk id="6" creationId="{D4CC8AFE-5054-2C55-0C43-8349E0A6D875}"/>
          </ac:spMkLst>
        </pc:spChg>
        <pc:picChg chg="add del mod ord">
          <ac:chgData name="ann jejun" userId="e733f20c25477f25" providerId="Windows Live" clId="Web-{31616245-D4B2-4D7A-9AFD-2BD6A43F13AB}" dt="2022-07-21T11:45:45.378" v="933"/>
          <ac:picMkLst>
            <pc:docMk/>
            <pc:sldMk cId="2625880880" sldId="274"/>
            <ac:picMk id="4" creationId="{689E5BDF-0E9D-C9F6-DB3C-A05429420D60}"/>
          </ac:picMkLst>
        </pc:picChg>
        <pc:picChg chg="add mod ord">
          <ac:chgData name="ann jejun" userId="e733f20c25477f25" providerId="Windows Live" clId="Web-{31616245-D4B2-4D7A-9AFD-2BD6A43F13AB}" dt="2022-07-21T11:45:51.049" v="936" actId="1076"/>
          <ac:picMkLst>
            <pc:docMk/>
            <pc:sldMk cId="2625880880" sldId="274"/>
            <ac:picMk id="7" creationId="{8E270DCF-FC07-B6AE-8AE0-1BB857B10C23}"/>
          </ac:picMkLst>
        </pc:picChg>
      </pc:sldChg>
      <pc:sldChg chg="addSp delSp modSp add replId modNotes">
        <pc:chgData name="ann jejun" userId="e733f20c25477f25" providerId="Windows Live" clId="Web-{31616245-D4B2-4D7A-9AFD-2BD6A43F13AB}" dt="2022-07-21T12:02:25.556" v="959"/>
        <pc:sldMkLst>
          <pc:docMk/>
          <pc:sldMk cId="4001677632" sldId="275"/>
        </pc:sldMkLst>
        <pc:spChg chg="mod">
          <ac:chgData name="ann jejun" userId="e733f20c25477f25" providerId="Windows Live" clId="Web-{31616245-D4B2-4D7A-9AFD-2BD6A43F13AB}" dt="2022-07-21T09:13:23.129" v="322" actId="20577"/>
          <ac:spMkLst>
            <pc:docMk/>
            <pc:sldMk cId="4001677632" sldId="275"/>
            <ac:spMk id="2" creationId="{E6D9EDD6-770B-211B-DC2D-F5F807AE29FB}"/>
          </ac:spMkLst>
        </pc:spChg>
        <pc:spChg chg="del">
          <ac:chgData name="ann jejun" userId="e733f20c25477f25" providerId="Windows Live" clId="Web-{31616245-D4B2-4D7A-9AFD-2BD6A43F13AB}" dt="2022-07-21T11:42:50.280" v="922"/>
          <ac:spMkLst>
            <pc:docMk/>
            <pc:sldMk cId="4001677632" sldId="275"/>
            <ac:spMk id="3" creationId="{38E4FE0A-00AB-F5C0-4F05-93BE04B67972}"/>
          </ac:spMkLst>
        </pc:spChg>
        <pc:picChg chg="add mod ord">
          <ac:chgData name="ann jejun" userId="e733f20c25477f25" providerId="Windows Live" clId="Web-{31616245-D4B2-4D7A-9AFD-2BD6A43F13AB}" dt="2022-07-21T11:42:50.280" v="922"/>
          <ac:picMkLst>
            <pc:docMk/>
            <pc:sldMk cId="4001677632" sldId="275"/>
            <ac:picMk id="4" creationId="{C5728E32-6F00-94A4-CDEB-352CF9FB7A2C}"/>
          </ac:picMkLst>
        </pc:picChg>
      </pc:sldChg>
      <pc:sldChg chg="addSp delSp modSp add replId modNotes">
        <pc:chgData name="ann jejun" userId="e733f20c25477f25" providerId="Windows Live" clId="Web-{31616245-D4B2-4D7A-9AFD-2BD6A43F13AB}" dt="2022-07-21T12:03:02.853" v="965"/>
        <pc:sldMkLst>
          <pc:docMk/>
          <pc:sldMk cId="781878503" sldId="276"/>
        </pc:sldMkLst>
        <pc:spChg chg="mod">
          <ac:chgData name="ann jejun" userId="e733f20c25477f25" providerId="Windows Live" clId="Web-{31616245-D4B2-4D7A-9AFD-2BD6A43F13AB}" dt="2022-07-21T09:13:34.957" v="333" actId="20577"/>
          <ac:spMkLst>
            <pc:docMk/>
            <pc:sldMk cId="781878503" sldId="276"/>
            <ac:spMk id="2" creationId="{E6D9EDD6-770B-211B-DC2D-F5F807AE29FB}"/>
          </ac:spMkLst>
        </pc:spChg>
        <pc:spChg chg="del">
          <ac:chgData name="ann jejun" userId="e733f20c25477f25" providerId="Windows Live" clId="Web-{31616245-D4B2-4D7A-9AFD-2BD6A43F13AB}" dt="2022-07-21T11:45:38.065" v="930"/>
          <ac:spMkLst>
            <pc:docMk/>
            <pc:sldMk cId="781878503" sldId="276"/>
            <ac:spMk id="3" creationId="{38E4FE0A-00AB-F5C0-4F05-93BE04B67972}"/>
          </ac:spMkLst>
        </pc:spChg>
        <pc:spChg chg="add del mod">
          <ac:chgData name="ann jejun" userId="e733f20c25477f25" providerId="Windows Live" clId="Web-{31616245-D4B2-4D7A-9AFD-2BD6A43F13AB}" dt="2022-07-21T11:46:31.957" v="939"/>
          <ac:spMkLst>
            <pc:docMk/>
            <pc:sldMk cId="781878503" sldId="276"/>
            <ac:spMk id="6" creationId="{17ADF282-DD64-3460-6711-0F795EA39DAE}"/>
          </ac:spMkLst>
        </pc:spChg>
        <pc:spChg chg="add del mod">
          <ac:chgData name="ann jejun" userId="e733f20c25477f25" providerId="Windows Live" clId="Web-{31616245-D4B2-4D7A-9AFD-2BD6A43F13AB}" dt="2022-07-21T12:02:42.994" v="963"/>
          <ac:spMkLst>
            <pc:docMk/>
            <pc:sldMk cId="781878503" sldId="276"/>
            <ac:spMk id="9" creationId="{47BFB07D-B877-EB4A-23A9-F9120C192260}"/>
          </ac:spMkLst>
        </pc:spChg>
        <pc:picChg chg="add del mod ord">
          <ac:chgData name="ann jejun" userId="e733f20c25477f25" providerId="Windows Live" clId="Web-{31616245-D4B2-4D7A-9AFD-2BD6A43F13AB}" dt="2022-07-21T11:45:42.034" v="932"/>
          <ac:picMkLst>
            <pc:docMk/>
            <pc:sldMk cId="781878503" sldId="276"/>
            <ac:picMk id="4" creationId="{A38CA258-45A9-03F0-0881-3ECA91901123}"/>
          </ac:picMkLst>
        </pc:picChg>
        <pc:picChg chg="add del mod ord">
          <ac:chgData name="ann jejun" userId="e733f20c25477f25" providerId="Windows Live" clId="Web-{31616245-D4B2-4D7A-9AFD-2BD6A43F13AB}" dt="2022-07-21T11:46:25.691" v="938"/>
          <ac:picMkLst>
            <pc:docMk/>
            <pc:sldMk cId="781878503" sldId="276"/>
            <ac:picMk id="7" creationId="{0BAB3708-3104-C9C4-7D77-B3F68350CC21}"/>
          </ac:picMkLst>
        </pc:picChg>
        <pc:picChg chg="add mod ord">
          <ac:chgData name="ann jejun" userId="e733f20c25477f25" providerId="Windows Live" clId="Web-{31616245-D4B2-4D7A-9AFD-2BD6A43F13AB}" dt="2022-07-21T11:46:34.816" v="940" actId="1076"/>
          <ac:picMkLst>
            <pc:docMk/>
            <pc:sldMk cId="781878503" sldId="276"/>
            <ac:picMk id="8" creationId="{C54F3589-3AE1-C39F-6E43-D9FFF5136471}"/>
          </ac:picMkLst>
        </pc:picChg>
      </pc:sldChg>
      <pc:sldChg chg="modSp add replId">
        <pc:chgData name="ann jejun" userId="e733f20c25477f25" providerId="Windows Live" clId="Web-{31616245-D4B2-4D7A-9AFD-2BD6A43F13AB}" dt="2022-07-21T11:48:03.646" v="953" actId="1076"/>
        <pc:sldMkLst>
          <pc:docMk/>
          <pc:sldMk cId="3066796967" sldId="277"/>
        </pc:sldMkLst>
        <pc:spChg chg="mod">
          <ac:chgData name="ann jejun" userId="e733f20c25477f25" providerId="Windows Live" clId="Web-{31616245-D4B2-4D7A-9AFD-2BD6A43F13AB}" dt="2022-07-21T09:13:43.083" v="336" actId="20577"/>
          <ac:spMkLst>
            <pc:docMk/>
            <pc:sldMk cId="3066796967" sldId="277"/>
            <ac:spMk id="2" creationId="{E6D9EDD6-770B-211B-DC2D-F5F807AE29FB}"/>
          </ac:spMkLst>
        </pc:spChg>
        <pc:spChg chg="mod">
          <ac:chgData name="ann jejun" userId="e733f20c25477f25" providerId="Windows Live" clId="Web-{31616245-D4B2-4D7A-9AFD-2BD6A43F13AB}" dt="2022-07-21T11:48:03.646" v="953" actId="1076"/>
          <ac:spMkLst>
            <pc:docMk/>
            <pc:sldMk cId="3066796967" sldId="277"/>
            <ac:spMk id="3" creationId="{38E4FE0A-00AB-F5C0-4F05-93BE04B67972}"/>
          </ac:spMkLst>
        </pc:spChg>
      </pc:sldChg>
      <pc:sldChg chg="add del replId">
        <pc:chgData name="ann jejun" userId="e733f20c25477f25" providerId="Windows Live" clId="Web-{31616245-D4B2-4D7A-9AFD-2BD6A43F13AB}" dt="2022-07-21T09:13:47.708" v="337"/>
        <pc:sldMkLst>
          <pc:docMk/>
          <pc:sldMk cId="954203134" sldId="278"/>
        </pc:sldMkLst>
      </pc:sldChg>
      <pc:sldChg chg="addSp delSp modSp new del">
        <pc:chgData name="ann jejun" userId="e733f20c25477f25" providerId="Windows Live" clId="Web-{31616245-D4B2-4D7A-9AFD-2BD6A43F13AB}" dt="2022-07-21T11:44:30.423" v="929"/>
        <pc:sldMkLst>
          <pc:docMk/>
          <pc:sldMk cId="1260764057" sldId="278"/>
        </pc:sldMkLst>
        <pc:spChg chg="del">
          <ac:chgData name="ann jejun" userId="e733f20c25477f25" providerId="Windows Live" clId="Web-{31616245-D4B2-4D7A-9AFD-2BD6A43F13AB}" dt="2022-07-21T11:44:08.751" v="926"/>
          <ac:spMkLst>
            <pc:docMk/>
            <pc:sldMk cId="1260764057" sldId="278"/>
            <ac:spMk id="2" creationId="{34906E43-331C-B0D1-DA46-E15963633A08}"/>
          </ac:spMkLst>
        </pc:spChg>
        <pc:spChg chg="del">
          <ac:chgData name="ann jejun" userId="e733f20c25477f25" providerId="Windows Live" clId="Web-{31616245-D4B2-4D7A-9AFD-2BD6A43F13AB}" dt="2022-07-21T11:44:04.750" v="925"/>
          <ac:spMkLst>
            <pc:docMk/>
            <pc:sldMk cId="1260764057" sldId="278"/>
            <ac:spMk id="3" creationId="{FE9DBAFD-B96A-4F20-0F90-42B105569EF5}"/>
          </ac:spMkLst>
        </pc:spChg>
        <pc:spChg chg="add mod">
          <ac:chgData name="ann jejun" userId="e733f20c25477f25" providerId="Windows Live" clId="Web-{31616245-D4B2-4D7A-9AFD-2BD6A43F13AB}" dt="2022-07-21T11:44:26.954" v="928"/>
          <ac:spMkLst>
            <pc:docMk/>
            <pc:sldMk cId="1260764057" sldId="278"/>
            <ac:spMk id="6" creationId="{9E8C468D-D8D1-0A30-3FAE-BAE790CBF469}"/>
          </ac:spMkLst>
        </pc:spChg>
        <pc:picChg chg="add del mod ord">
          <ac:chgData name="ann jejun" userId="e733f20c25477f25" providerId="Windows Live" clId="Web-{31616245-D4B2-4D7A-9AFD-2BD6A43F13AB}" dt="2022-07-21T11:44:26.954" v="928"/>
          <ac:picMkLst>
            <pc:docMk/>
            <pc:sldMk cId="1260764057" sldId="278"/>
            <ac:picMk id="4" creationId="{75B1506F-BB06-4444-6BDD-F5C99EEC9B15}"/>
          </ac:picMkLst>
        </pc:picChg>
      </pc:sldChg>
      <pc:sldChg chg="add del replId">
        <pc:chgData name="ann jejun" userId="e733f20c25477f25" providerId="Windows Live" clId="Web-{31616245-D4B2-4D7A-9AFD-2BD6A43F13AB}" dt="2022-07-21T09:13:48.567" v="338"/>
        <pc:sldMkLst>
          <pc:docMk/>
          <pc:sldMk cId="1138503521" sldId="279"/>
        </pc:sldMkLst>
      </pc:sldChg>
      <pc:sldChg chg="add del replId">
        <pc:chgData name="ann jejun" userId="e733f20c25477f25" providerId="Windows Live" clId="Web-{31616245-D4B2-4D7A-9AFD-2BD6A43F13AB}" dt="2022-07-21T09:13:49.474" v="339"/>
        <pc:sldMkLst>
          <pc:docMk/>
          <pc:sldMk cId="3798451679" sldId="280"/>
        </pc:sldMkLst>
      </pc:sldChg>
      <pc:sldChg chg="add del replId">
        <pc:chgData name="ann jejun" userId="e733f20c25477f25" providerId="Windows Live" clId="Web-{31616245-D4B2-4D7A-9AFD-2BD6A43F13AB}" dt="2022-07-21T09:13:50.364" v="340"/>
        <pc:sldMkLst>
          <pc:docMk/>
          <pc:sldMk cId="3458138699" sldId="281"/>
        </pc:sldMkLst>
      </pc:sldChg>
      <pc:sldChg chg="add del replId">
        <pc:chgData name="ann jejun" userId="e733f20c25477f25" providerId="Windows Live" clId="Web-{31616245-D4B2-4D7A-9AFD-2BD6A43F13AB}" dt="2022-07-21T09:13:51.661" v="341"/>
        <pc:sldMkLst>
          <pc:docMk/>
          <pc:sldMk cId="322172377" sldId="282"/>
        </pc:sldMkLst>
      </pc:sldChg>
      <pc:sldChg chg="add del replId">
        <pc:chgData name="ann jejun" userId="e733f20c25477f25" providerId="Windows Live" clId="Web-{31616245-D4B2-4D7A-9AFD-2BD6A43F13AB}" dt="2022-07-21T09:13:53.067" v="342"/>
        <pc:sldMkLst>
          <pc:docMk/>
          <pc:sldMk cId="1081540911" sldId="283"/>
        </pc:sldMkLst>
      </pc:sldChg>
      <pc:sldChg chg="add del replId">
        <pc:chgData name="ann jejun" userId="e733f20c25477f25" providerId="Windows Live" clId="Web-{31616245-D4B2-4D7A-9AFD-2BD6A43F13AB}" dt="2022-07-21T09:13:53.474" v="343"/>
        <pc:sldMkLst>
          <pc:docMk/>
          <pc:sldMk cId="1771558127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3B3AE-4068-4DD0-B80B-BCC44E99D7E4}" type="datetimeFigureOut"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C7E4-A2F9-4526-A6AD-638E67310855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7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BERT가</a:t>
            </a:r>
            <a:r>
              <a:rPr lang="ko-KR" altLang="en-US" dirty="0">
                <a:ea typeface="맑은 고딕"/>
              </a:rPr>
              <a:t> 수백만개의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구성되어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어렵고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추론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시간이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많이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걸린다는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해결하기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등장했습니다.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6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</a:rPr>
              <a:t>생성자</a:t>
            </a:r>
            <a:endParaRPr 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MLM</a:t>
            </a:r>
            <a:r>
              <a:rPr lang="ko-KR" altLang="en-US" dirty="0" err="1">
                <a:ea typeface="맑은 고딕"/>
              </a:rPr>
              <a:t>태스크를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수행</a:t>
            </a:r>
            <a:r>
              <a:rPr lang="en-US" altLang="ko-KR" dirty="0">
                <a:ea typeface="맑은 고딕"/>
              </a:rPr>
              <a:t> → 15%</a:t>
            </a:r>
            <a:r>
              <a:rPr lang="ko-KR" altLang="en-US" dirty="0">
                <a:ea typeface="맑은 고딕"/>
              </a:rPr>
              <a:t>확률로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생성기에서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 err="1">
                <a:ea typeface="맑은 고딕"/>
              </a:rPr>
              <a:t>입력토큰이</a:t>
            </a:r>
            <a:r>
              <a:rPr lang="en-US" altLang="ko-KR" dirty="0">
                <a:ea typeface="맑은 고딕"/>
              </a:rPr>
              <a:t> $X = [x_1,x_2,x_3,...,</a:t>
            </a:r>
            <a:r>
              <a:rPr lang="en-US" altLang="ko-KR" dirty="0" err="1">
                <a:ea typeface="맑은 고딕"/>
              </a:rPr>
              <a:t>x_n</a:t>
            </a:r>
            <a:r>
              <a:rPr lang="en-US" altLang="ko-KR" dirty="0">
                <a:ea typeface="맑은 고딕"/>
              </a:rPr>
              <a:t>]$</a:t>
            </a:r>
            <a:r>
              <a:rPr lang="ko-KR" altLang="en-US" dirty="0">
                <a:ea typeface="맑은 고딕"/>
              </a:rPr>
              <a:t>이라고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가정하면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결과값을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 → $</a:t>
            </a:r>
            <a:r>
              <a:rPr lang="en-US" altLang="ko-KR" dirty="0" err="1">
                <a:ea typeface="맑은 고딕"/>
              </a:rPr>
              <a:t>h_G</a:t>
            </a:r>
            <a:r>
              <a:rPr lang="en-US" altLang="ko-KR" dirty="0">
                <a:ea typeface="맑은 고딕"/>
              </a:rPr>
              <a:t>(X)=[h_1,h_2,...,</a:t>
            </a:r>
            <a:r>
              <a:rPr lang="en-US" altLang="ko-KR" dirty="0" err="1">
                <a:ea typeface="맑은 고딕"/>
              </a:rPr>
              <a:t>h_n</a:t>
            </a:r>
            <a:r>
              <a:rPr lang="en-US" altLang="ko-KR" dirty="0">
                <a:ea typeface="맑은 고딕"/>
              </a:rPr>
              <a:t>]$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표현이라고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→ </a:t>
            </a:r>
            <a:r>
              <a:rPr lang="ko-KR" altLang="en-US" dirty="0" err="1">
                <a:ea typeface="맑은 고딕"/>
              </a:rPr>
              <a:t>마스킹한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소프트맥스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가지고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피드포워드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네트워크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토큰에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. ⇒ </a:t>
            </a:r>
            <a:r>
              <a:rPr lang="ko-KR" altLang="en-US" dirty="0">
                <a:ea typeface="맑은 고딕"/>
              </a:rPr>
              <a:t>분류기는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어느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속할지에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출력한다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ea typeface="맑은 고딕"/>
              </a:rPr>
              <a:t>판별자</a:t>
            </a:r>
            <a:r>
              <a:rPr lang="en-US" altLang="ko-KR" dirty="0">
                <a:ea typeface="맑은 고딕"/>
              </a:rPr>
              <a:t> - </a:t>
            </a: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변경하고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판별자의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목표는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주어진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만들어진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아니면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판별자에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입력해서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여기서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토큰별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표현을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h_D</a:t>
            </a:r>
            <a:r>
              <a:rPr lang="en-US" altLang="ko-KR" dirty="0">
                <a:ea typeface="맑은 고딕"/>
              </a:rPr>
              <a:t>(X)=[h_1,h_2,...,</a:t>
            </a:r>
            <a:r>
              <a:rPr lang="en-US" altLang="ko-KR" dirty="0" err="1">
                <a:ea typeface="맑은 고딕"/>
              </a:rPr>
              <a:t>h_n</a:t>
            </a:r>
            <a:r>
              <a:rPr lang="en-US" altLang="ko-KR" dirty="0">
                <a:ea typeface="맑은 고딕"/>
              </a:rPr>
              <a:t>]$</a:t>
            </a:r>
            <a:r>
              <a:rPr lang="ko-KR" altLang="en-US" dirty="0">
                <a:ea typeface="맑은 고딕"/>
              </a:rPr>
              <a:t>이라고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하면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시그모이드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가지고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피드포워드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네트워크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형태의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주어진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아니면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위치가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t</a:t>
            </a:r>
            <a:r>
              <a:rPr lang="ko-KR" altLang="en-US" dirty="0" err="1">
                <a:ea typeface="맑은 고딕"/>
              </a:rPr>
              <a:t>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x_t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라고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한다면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판별자가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시그모이드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여부를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계산하는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식</a:t>
            </a:r>
            <a:r>
              <a:rPr lang="en-US" altLang="ko-KR" dirty="0">
                <a:ea typeface="맑은 고딕"/>
              </a:rPr>
              <a:t> ⇒</a:t>
            </a:r>
            <a:endParaRPr 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지금까지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요약</a:t>
            </a:r>
            <a:r>
              <a:rPr lang="en-US" altLang="ko-KR" dirty="0">
                <a:ea typeface="맑은 고딕"/>
              </a:rPr>
              <a:t> : </a:t>
            </a:r>
            <a:r>
              <a:rPr lang="ko-KR" altLang="en-US" dirty="0" err="1">
                <a:ea typeface="맑은 고딕"/>
              </a:rPr>
              <a:t>마스킹한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판별자는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주어진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원본인지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여부를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판단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598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대신에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연속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범위를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즉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선정해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범위</a:t>
            </a:r>
            <a:r>
              <a:rPr lang="en-US" altLang="ko-KR" dirty="0">
                <a:ea typeface="맑은 고딕"/>
              </a:rPr>
              <a:t>(span)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i</a:t>
            </a:r>
            <a:r>
              <a:rPr lang="ko-KR" altLang="en-US" dirty="0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표현인</a:t>
            </a:r>
            <a:r>
              <a:rPr lang="en-US" altLang="ko-KR" dirty="0">
                <a:ea typeface="맑은 고딕"/>
              </a:rPr>
              <a:t> R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출력</a:t>
            </a:r>
            <a:endParaRPr lang="ko-KR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MLM</a:t>
            </a:r>
            <a:r>
              <a:rPr lang="ko-KR" altLang="en-US" dirty="0">
                <a:ea typeface="맑은 고딕"/>
              </a:rPr>
              <a:t>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새로운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목적함</a:t>
            </a:r>
            <a:r>
              <a:rPr lang="en-US" altLang="ko-KR" dirty="0">
                <a:ea typeface="맑은 고딕"/>
              </a:rPr>
              <a:t> SBO(span boundry objective)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SpanBERT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endParaRPr lang="ko-KR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학습</a:t>
            </a:r>
            <a:endParaRPr lang="ko-KR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MLM</a:t>
            </a:r>
            <a:r>
              <a:rPr lang="ko-KR" altLang="en-US" dirty="0" err="1">
                <a:ea typeface="맑은 고딕"/>
              </a:rPr>
              <a:t>에서는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R_i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단어에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있음</a:t>
            </a:r>
            <a:endParaRPr lang="ko-KR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→SBO</a:t>
            </a:r>
            <a:r>
              <a:rPr lang="ko-KR" altLang="en-US" dirty="0">
                <a:ea typeface="맑은 고딕"/>
              </a:rPr>
              <a:t>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해당하는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→ </a:t>
            </a:r>
            <a:r>
              <a:rPr lang="ko-KR" altLang="en-US" dirty="0">
                <a:ea typeface="맑은 고딕"/>
              </a:rPr>
              <a:t>예를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들어</a:t>
            </a:r>
            <a:r>
              <a:rPr lang="en-US" altLang="ko-KR" dirty="0">
                <a:ea typeface="맑은 고딕"/>
              </a:rPr>
              <a:t> $x_4</a:t>
            </a:r>
            <a:r>
              <a:rPr lang="ko-KR" altLang="en-US" dirty="0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 x_9$</a:t>
            </a:r>
            <a:r>
              <a:rPr lang="ko-KR" altLang="en-US" dirty="0">
                <a:ea typeface="맑은 고딕"/>
              </a:rPr>
              <a:t>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나타내고</a:t>
            </a:r>
            <a:r>
              <a:rPr lang="en-US" altLang="ko-KR" dirty="0">
                <a:ea typeface="맑은 고딕"/>
              </a:rPr>
              <a:t> $R_4</a:t>
            </a:r>
            <a:r>
              <a:rPr lang="ko-KR" altLang="en-US" dirty="0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R_9$</a:t>
            </a:r>
            <a:r>
              <a:rPr lang="ko-KR" altLang="en-US" dirty="0">
                <a:ea typeface="맑은 고딕"/>
              </a:rPr>
              <a:t>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된다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→ </a:t>
            </a:r>
            <a:r>
              <a:rPr lang="ko-KR" altLang="en-US" dirty="0" err="1">
                <a:ea typeface="맑은 고딕"/>
              </a:rPr>
              <a:t>예를들어</a:t>
            </a:r>
            <a:r>
              <a:rPr lang="en-US" altLang="ko-KR" dirty="0">
                <a:ea typeface="맑은 고딕"/>
              </a:rPr>
              <a:t> $x_7$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표현인</a:t>
            </a:r>
            <a:r>
              <a:rPr lang="en-US" altLang="ko-KR" dirty="0">
                <a:ea typeface="맑은 고딕"/>
              </a:rPr>
              <a:t> $R_4</a:t>
            </a:r>
            <a:r>
              <a:rPr lang="ko-KR" altLang="en-US" dirty="0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R_9$</a:t>
            </a:r>
            <a:r>
              <a:rPr lang="ko-KR" altLang="en-US" dirty="0">
                <a:ea typeface="맑은 고딕"/>
              </a:rPr>
              <a:t>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문제가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발생</a:t>
            </a:r>
            <a:r>
              <a:rPr lang="en-US" altLang="ko-KR" dirty="0">
                <a:ea typeface="맑은 고딕"/>
              </a:rPr>
              <a:t> ⇒ </a:t>
            </a:r>
            <a:r>
              <a:rPr lang="ko-KR" altLang="en-US" dirty="0">
                <a:ea typeface="맑은 고딕"/>
              </a:rPr>
              <a:t>모델에서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범위의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사용하는데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구별되는가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표현과는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별도로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임베딩값을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같이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여기서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상대적인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의미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예를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들어</a:t>
            </a:r>
            <a:r>
              <a:rPr lang="en-US" altLang="ko-KR" dirty="0">
                <a:ea typeface="맑은 고딕"/>
              </a:rPr>
              <a:t> $x_7$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</a:t>
            </a:r>
            <a:r>
              <a:rPr lang="en-US" altLang="ko-KR" dirty="0">
                <a:ea typeface="맑은 고딕"/>
              </a:rPr>
              <a:t> $R_5</a:t>
            </a:r>
            <a:r>
              <a:rPr lang="ko-KR" altLang="en-US" dirty="0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R_9$, </a:t>
            </a:r>
            <a:r>
              <a:rPr lang="ko-KR" altLang="en-US" dirty="0">
                <a:ea typeface="맑은 고딕"/>
              </a:rPr>
              <a:t>그리고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$P_3$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8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x_i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위해서는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z_i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>
                <a:ea typeface="맑은 고딕"/>
              </a:rPr>
              <a:t>표현만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된다</a:t>
            </a:r>
            <a:r>
              <a:rPr lang="en-US" altLang="ko-KR" dirty="0">
                <a:ea typeface="맑은 고딕"/>
              </a:rPr>
              <a:t>. $</a:t>
            </a:r>
            <a:r>
              <a:rPr lang="en-US" altLang="ko-KR" dirty="0" err="1">
                <a:ea typeface="맑은 고딕"/>
              </a:rPr>
              <a:t>z_i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단어가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단어일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SBO</a:t>
            </a:r>
            <a:r>
              <a:rPr lang="ko-KR" altLang="en-US" dirty="0" err="1">
                <a:ea typeface="맑은 고딕"/>
              </a:rPr>
              <a:t>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x_i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표현과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가진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z_i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MLM</a:t>
            </a:r>
            <a:r>
              <a:rPr lang="ko-KR" altLang="en-US" dirty="0" err="1">
                <a:ea typeface="맑은 고딕"/>
              </a:rPr>
              <a:t>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x_i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표현인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R_i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분류기에서는</a:t>
            </a:r>
            <a:r>
              <a:rPr lang="en-US" altLang="ko-KR" dirty="0">
                <a:ea typeface="맑은 고딕"/>
              </a:rPr>
              <a:t> $</a:t>
            </a:r>
            <a:r>
              <a:rPr lang="en-US" altLang="ko-KR" dirty="0" err="1">
                <a:ea typeface="맑은 고딕"/>
              </a:rPr>
              <a:t>R_i</a:t>
            </a:r>
            <a:r>
              <a:rPr lang="en-US" altLang="ko-KR" dirty="0">
                <a:ea typeface="맑은 고딕"/>
              </a:rPr>
              <a:t>$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입력해서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단어를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기준으로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얻는다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1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크로스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레이어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공유는</a:t>
            </a:r>
            <a:r>
              <a:rPr lang="en-US" altLang="ko-KR" dirty="0">
                <a:ea typeface="맑은 고딕"/>
              </a:rPr>
              <a:t> BERT </a:t>
            </a:r>
            <a:r>
              <a:rPr lang="ko-KR" altLang="en-US" dirty="0">
                <a:ea typeface="맑은 고딕"/>
              </a:rPr>
              <a:t>모델의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줄이는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방법입니다. 기존 </a:t>
            </a:r>
            <a:r>
              <a:rPr lang="ko-KR" altLang="en-US" dirty="0" err="1">
                <a:ea typeface="맑은 고딕"/>
              </a:rPr>
              <a:t>BERT는</a:t>
            </a:r>
            <a:r>
              <a:rPr lang="ko-KR" altLang="en-US" dirty="0">
                <a:ea typeface="맑은 고딕"/>
              </a:rPr>
              <a:t> 인코더 레이어에 있는 모든 변수에 대해 학습이 이루어집니다. 그에 반해 </a:t>
            </a:r>
            <a:r>
              <a:rPr lang="en-US" altLang="ko-KR" dirty="0" err="1">
                <a:ea typeface="맑은 고딕"/>
              </a:rPr>
              <a:t>ALBERT는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첫 번째 인코더 레이어의 변수만 학습한 다음 첫 번째 인코더 레이어의 변수를 다른 모든 인코더 레이어와 공유하는 형태로 학습이 이루어집니다. </a:t>
            </a:r>
          </a:p>
          <a:p>
            <a:r>
              <a:rPr lang="en-US" dirty="0"/>
              <a:t>ex) </a:t>
            </a:r>
            <a:r>
              <a:rPr lang="ko-KR" altLang="en-US" dirty="0">
                <a:ea typeface="맑은 고딕"/>
              </a:rPr>
              <a:t>처음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인코더</a:t>
            </a:r>
            <a:r>
              <a:rPr lang="en-US" dirty="0"/>
              <a:t>의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학습시키고</a:t>
            </a:r>
            <a:r>
              <a:rPr lang="en-US" dirty="0"/>
              <a:t>,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인코더와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공유하는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크로스</a:t>
            </a:r>
            <a:r>
              <a:rPr lang="en-US" dirty="0"/>
              <a:t> </a:t>
            </a:r>
            <a:r>
              <a:rPr lang="en-US" dirty="0" err="1"/>
              <a:t>레이어</a:t>
            </a:r>
            <a:r>
              <a:rPr lang="en-US" dirty="0"/>
              <a:t> </a:t>
            </a:r>
            <a:r>
              <a:rPr lang="en-US" dirty="0" err="1"/>
              <a:t>변수</a:t>
            </a:r>
            <a:r>
              <a:rPr lang="en-US" dirty="0"/>
              <a:t> </a:t>
            </a:r>
            <a:r>
              <a:rPr lang="en-US" dirty="0" err="1"/>
              <a:t>공유</a:t>
            </a:r>
            <a:r>
              <a:rPr lang="en-US" altLang="ko-KR" dirty="0">
                <a:ea typeface="맑은 고딕"/>
              </a:rPr>
              <a:t>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dirty="0" err="1"/>
              <a:t>레이어</a:t>
            </a:r>
            <a:r>
              <a:rPr lang="en-US" dirty="0"/>
              <a:t> </a:t>
            </a:r>
            <a:r>
              <a:rPr lang="en-US" dirty="0" err="1"/>
              <a:t>간에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공유하는</a:t>
            </a:r>
            <a:r>
              <a:rPr lang="en-US" dirty="0"/>
              <a:t> </a:t>
            </a:r>
            <a:r>
              <a:rPr lang="en-US" dirty="0" err="1"/>
              <a:t>방법</a:t>
            </a:r>
            <a:endParaRPr lang="en-US" dirty="0" err="1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All-shared : 첫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인코더의</a:t>
            </a:r>
            <a:r>
              <a:rPr lang="en-US" dirty="0"/>
              <a:t> </a:t>
            </a:r>
            <a:r>
              <a:rPr lang="en-US" dirty="0" err="1"/>
              <a:t>하위</a:t>
            </a:r>
            <a:r>
              <a:rPr lang="en-US" dirty="0"/>
              <a:t> </a:t>
            </a:r>
            <a:r>
              <a:rPr lang="en-US" dirty="0" err="1"/>
              <a:t>레이어에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나머지</a:t>
            </a:r>
            <a:r>
              <a:rPr lang="en-US" dirty="0"/>
              <a:t> </a:t>
            </a:r>
            <a:r>
              <a:rPr lang="en-US" dirty="0" err="1"/>
              <a:t>인코더와</a:t>
            </a:r>
            <a:r>
              <a:rPr lang="en-US" dirty="0"/>
              <a:t> </a:t>
            </a:r>
            <a:r>
              <a:rPr lang="en-US" dirty="0" err="1"/>
              <a:t>공유</a:t>
            </a:r>
            <a:endParaRPr lang="en-US" dirty="0" err="1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Shared feedforward </a:t>
            </a:r>
            <a:r>
              <a:rPr lang="en-US" dirty="0" err="1"/>
              <a:t>netword</a:t>
            </a:r>
            <a:r>
              <a:rPr lang="en-US" dirty="0"/>
              <a:t> : 첫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인코더</a:t>
            </a:r>
            <a:r>
              <a:rPr lang="en-US" dirty="0"/>
              <a:t> </a:t>
            </a:r>
            <a:r>
              <a:rPr lang="en-US" dirty="0" err="1"/>
              <a:t>레이어의</a:t>
            </a:r>
            <a:r>
              <a:rPr lang="en-US" dirty="0"/>
              <a:t> </a:t>
            </a:r>
            <a:r>
              <a:rPr lang="en-US" dirty="0" err="1"/>
              <a:t>피드포워드</a:t>
            </a:r>
            <a:r>
              <a:rPr lang="en-US" dirty="0"/>
              <a:t> </a:t>
            </a:r>
            <a:r>
              <a:rPr lang="en-US" dirty="0" err="1"/>
              <a:t>네트워크의</a:t>
            </a:r>
            <a:r>
              <a:rPr lang="en-US" dirty="0"/>
              <a:t> </a:t>
            </a:r>
            <a:r>
              <a:rPr lang="en-US" dirty="0" err="1"/>
              <a:t>변수만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인코더</a:t>
            </a:r>
            <a:r>
              <a:rPr lang="en-US" dirty="0"/>
              <a:t> </a:t>
            </a:r>
            <a:r>
              <a:rPr lang="en-US" dirty="0" err="1"/>
              <a:t>레이어의</a:t>
            </a:r>
            <a:r>
              <a:rPr lang="en-US" dirty="0"/>
              <a:t> </a:t>
            </a:r>
            <a:r>
              <a:rPr lang="en-US" dirty="0" err="1"/>
              <a:t>피드포워드</a:t>
            </a:r>
            <a:r>
              <a:rPr lang="en-US" dirty="0"/>
              <a:t> </a:t>
            </a:r>
            <a:r>
              <a:rPr lang="en-US" dirty="0" err="1"/>
              <a:t>네트워크와</a:t>
            </a:r>
            <a:r>
              <a:rPr lang="en-US" dirty="0"/>
              <a:t> </a:t>
            </a:r>
            <a:r>
              <a:rPr lang="en-US" dirty="0" err="1"/>
              <a:t>공유</a:t>
            </a:r>
            <a:endParaRPr lang="en-US" dirty="0" err="1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Shared attention : 첫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인코더</a:t>
            </a:r>
            <a:r>
              <a:rPr lang="en-US" dirty="0"/>
              <a:t> </a:t>
            </a:r>
            <a:r>
              <a:rPr lang="en-US" dirty="0" err="1"/>
              <a:t>레이어의</a:t>
            </a:r>
            <a:r>
              <a:rPr lang="en-US" dirty="0"/>
              <a:t> </a:t>
            </a:r>
            <a:r>
              <a:rPr lang="en-US" dirty="0" err="1"/>
              <a:t>멀티</a:t>
            </a:r>
            <a:r>
              <a:rPr lang="en-US" dirty="0"/>
              <a:t> </a:t>
            </a:r>
            <a:r>
              <a:rPr lang="en-US" dirty="0" err="1"/>
              <a:t>헤드</a:t>
            </a:r>
            <a:r>
              <a:rPr lang="en-US" dirty="0"/>
              <a:t> </a:t>
            </a:r>
            <a:r>
              <a:rPr lang="en-US" dirty="0" err="1"/>
              <a:t>어텐션의</a:t>
            </a:r>
            <a:r>
              <a:rPr lang="en-US" dirty="0"/>
              <a:t> </a:t>
            </a:r>
            <a:r>
              <a:rPr lang="en-US" dirty="0" err="1"/>
              <a:t>변수만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인코더</a:t>
            </a:r>
            <a:r>
              <a:rPr lang="en-US" dirty="0"/>
              <a:t> </a:t>
            </a:r>
            <a:r>
              <a:rPr lang="en-US" dirty="0" err="1"/>
              <a:t>레이어와</a:t>
            </a:r>
            <a:r>
              <a:rPr lang="en-US" dirty="0"/>
              <a:t> </a:t>
            </a:r>
            <a:r>
              <a:rPr lang="en-US" dirty="0" err="1"/>
              <a:t>공유</a:t>
            </a:r>
            <a:endParaRPr lang="en-US" dirty="0" err="1">
              <a:ea typeface="맑은 고딕"/>
            </a:endParaRPr>
          </a:p>
          <a:p>
            <a:r>
              <a:rPr lang="en-US" dirty="0"/>
              <a:t>👉 </a:t>
            </a:r>
            <a:r>
              <a:rPr lang="en-US" dirty="0" err="1"/>
              <a:t>여기서</a:t>
            </a:r>
            <a:r>
              <a:rPr lang="en-US" dirty="0"/>
              <a:t> </a:t>
            </a:r>
            <a:r>
              <a:rPr lang="en-US" dirty="0" err="1"/>
              <a:t>ALBERT는</a:t>
            </a:r>
            <a:r>
              <a:rPr lang="en-US" dirty="0"/>
              <a:t> 첫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옵션인</a:t>
            </a:r>
            <a:r>
              <a:rPr lang="en-US" dirty="0"/>
              <a:t> All-</a:t>
            </a:r>
            <a:r>
              <a:rPr lang="en-US" dirty="0" err="1"/>
              <a:t>shared를</a:t>
            </a:r>
            <a:r>
              <a:rPr lang="en-US" dirty="0"/>
              <a:t> </a:t>
            </a:r>
            <a:r>
              <a:rPr lang="en-US" dirty="0" err="1"/>
              <a:t>기본</a:t>
            </a:r>
            <a:r>
              <a:rPr lang="en-US" dirty="0"/>
              <a:t> </a:t>
            </a:r>
            <a:r>
              <a:rPr lang="en-US" dirty="0" err="1"/>
              <a:t>옵션으로</a:t>
            </a:r>
            <a:r>
              <a:rPr lang="en-US" dirty="0"/>
              <a:t> </a:t>
            </a:r>
            <a:r>
              <a:rPr lang="en-US" dirty="0" err="1"/>
              <a:t>사용했다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5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워드피스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레이어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이루어진다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워드피스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크기를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레이어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크기와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동일하게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설정하면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학습해야할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늘어난다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현상을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방지하기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행렬을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행렬로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분해하는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방법인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펙토라이즈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방법을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워드피스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핫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인코딩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벡터를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레이어로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투영하기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때문에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레이어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크기와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동일하게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설정했다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행렬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원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핫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인코딩된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어휘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벡터를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공간</a:t>
            </a:r>
            <a:r>
              <a:rPr lang="en-US" altLang="ko-KR" dirty="0">
                <a:ea typeface="맑은 고딕"/>
              </a:rPr>
              <a:t>(V x H)</a:t>
            </a:r>
            <a:r>
              <a:rPr lang="ko-KR" altLang="en-US" dirty="0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직접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투영하는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처음에는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핫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인코딩된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벡터를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공간</a:t>
            </a:r>
            <a:r>
              <a:rPr lang="en-US" altLang="ko-KR" dirty="0">
                <a:ea typeface="맑은 고딕"/>
              </a:rPr>
              <a:t>(V x E)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투영하고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그다음에는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히든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공간</a:t>
            </a:r>
            <a:r>
              <a:rPr lang="en-US" altLang="ko-KR" dirty="0">
                <a:ea typeface="맑은 고딕"/>
              </a:rPr>
              <a:t>(E x H)</a:t>
            </a:r>
            <a:r>
              <a:rPr lang="ko-KR" altLang="en-US" dirty="0" err="1">
                <a:ea typeface="맑은 고딕"/>
              </a:rPr>
              <a:t>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투영하는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것이다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6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MLM</a:t>
            </a:r>
            <a:r>
              <a:rPr lang="ko-KR" altLang="en-US" dirty="0">
                <a:ea typeface="맑은 고딕"/>
              </a:rPr>
              <a:t>과</a:t>
            </a:r>
            <a:r>
              <a:rPr lang="en-US" altLang="ko-KR" dirty="0">
                <a:ea typeface="맑은 고딕"/>
              </a:rPr>
              <a:t> NSP </a:t>
            </a:r>
            <a:r>
              <a:rPr lang="ko-KR" altLang="en-US" dirty="0">
                <a:ea typeface="맑은 고딕"/>
              </a:rPr>
              <a:t>태스크를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진행한다</a:t>
            </a:r>
            <a:r>
              <a:rPr lang="en-US" altLang="ko-KR" dirty="0">
                <a:ea typeface="맑은 고딕"/>
              </a:rPr>
              <a:t>. ALBERT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MLM</a:t>
            </a:r>
            <a:r>
              <a:rPr lang="ko-KR" altLang="en-US" dirty="0">
                <a:ea typeface="맑은 고딕"/>
              </a:rPr>
              <a:t>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사용하지만</a:t>
            </a:r>
            <a:r>
              <a:rPr lang="en-US" altLang="ko-KR" dirty="0">
                <a:ea typeface="맑은 고딕"/>
              </a:rPr>
              <a:t> NSP </a:t>
            </a:r>
            <a:r>
              <a:rPr lang="ko-KR" altLang="en-US" dirty="0">
                <a:ea typeface="맑은 고딕"/>
              </a:rPr>
              <a:t>대신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순서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예측</a:t>
            </a:r>
            <a:r>
              <a:rPr lang="en-US" altLang="ko-KR" dirty="0">
                <a:ea typeface="맑은 고딕"/>
              </a:rPr>
              <a:t>(sentence order prediction)</a:t>
            </a:r>
            <a:r>
              <a:rPr lang="ko-KR" altLang="en-US" dirty="0">
                <a:ea typeface="맑은 고딕"/>
              </a:rPr>
              <a:t>인</a:t>
            </a:r>
            <a:r>
              <a:rPr lang="en-US" altLang="ko-KR" dirty="0">
                <a:ea typeface="맑은 고딕"/>
              </a:rPr>
              <a:t> SOP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cs typeface="+mn-lt"/>
            </a:endParaRPr>
          </a:p>
          <a:p>
            <a:r>
              <a:rPr lang="en-US" dirty="0"/>
              <a:t>NSP </a:t>
            </a:r>
            <a:r>
              <a:rPr lang="en-US" dirty="0" err="1"/>
              <a:t>태스크는</a:t>
            </a:r>
            <a:r>
              <a:rPr lang="en-US" dirty="0"/>
              <a:t> 한 </a:t>
            </a:r>
            <a:r>
              <a:rPr lang="en-US" dirty="0" err="1"/>
              <a:t>쌍의</a:t>
            </a:r>
            <a:r>
              <a:rPr lang="en-US" dirty="0"/>
              <a:t> </a:t>
            </a:r>
            <a:r>
              <a:rPr lang="en-US" dirty="0" err="1"/>
              <a:t>문장이</a:t>
            </a:r>
            <a:r>
              <a:rPr lang="en-US" dirty="0"/>
              <a:t> </a:t>
            </a:r>
            <a:r>
              <a:rPr lang="en-US" dirty="0" err="1"/>
              <a:t>isNext</a:t>
            </a:r>
            <a:r>
              <a:rPr lang="en-US" dirty="0"/>
              <a:t> </a:t>
            </a:r>
            <a:r>
              <a:rPr lang="en-US" dirty="0" err="1"/>
              <a:t>또는</a:t>
            </a:r>
            <a:r>
              <a:rPr lang="en-US" dirty="0"/>
              <a:t> </a:t>
            </a:r>
            <a:r>
              <a:rPr lang="en-US" dirty="0" err="1"/>
              <a:t>notNext인지를</a:t>
            </a:r>
            <a:r>
              <a:rPr lang="en-US" dirty="0"/>
              <a:t> </a:t>
            </a:r>
            <a:r>
              <a:rPr lang="en-US" dirty="0" err="1"/>
              <a:t>예측하는</a:t>
            </a:r>
            <a:r>
              <a:rPr lang="en-US" dirty="0"/>
              <a:t> </a:t>
            </a:r>
            <a:r>
              <a:rPr lang="en-US" dirty="0" err="1"/>
              <a:t>형태로</a:t>
            </a:r>
            <a:r>
              <a:rPr lang="en-US" dirty="0"/>
              <a:t> </a:t>
            </a:r>
            <a:r>
              <a:rPr lang="en-US" dirty="0" err="1"/>
              <a:t>학습이</a:t>
            </a:r>
            <a:r>
              <a:rPr lang="en-US" dirty="0"/>
              <a:t> </a:t>
            </a:r>
            <a:r>
              <a:rPr lang="en-US" dirty="0" err="1"/>
              <a:t>이루어진다</a:t>
            </a:r>
            <a:r>
              <a:rPr lang="en-US" dirty="0"/>
              <a:t>. SOP </a:t>
            </a:r>
            <a:r>
              <a:rPr lang="en-US" dirty="0" err="1"/>
              <a:t>태스크는</a:t>
            </a:r>
            <a:r>
              <a:rPr lang="en-US" dirty="0"/>
              <a:t> </a:t>
            </a:r>
            <a:r>
              <a:rPr lang="en-US" dirty="0" err="1"/>
              <a:t>주어진</a:t>
            </a:r>
            <a:r>
              <a:rPr lang="en-US" dirty="0"/>
              <a:t> 한 </a:t>
            </a:r>
            <a:r>
              <a:rPr lang="en-US" dirty="0" err="1"/>
              <a:t>쌍의</a:t>
            </a:r>
            <a:r>
              <a:rPr lang="en-US" dirty="0"/>
              <a:t> </a:t>
            </a:r>
            <a:r>
              <a:rPr lang="en-US" dirty="0" err="1"/>
              <a:t>문장이</a:t>
            </a:r>
            <a:r>
              <a:rPr lang="en-US" dirty="0"/>
              <a:t> </a:t>
            </a:r>
            <a:r>
              <a:rPr lang="en-US" dirty="0" err="1"/>
              <a:t>문장</a:t>
            </a:r>
            <a:r>
              <a:rPr lang="en-US" dirty="0"/>
              <a:t> </a:t>
            </a:r>
            <a:r>
              <a:rPr lang="en-US" dirty="0" err="1"/>
              <a:t>순서가</a:t>
            </a:r>
            <a:r>
              <a:rPr lang="en-US" dirty="0"/>
              <a:t> </a:t>
            </a:r>
            <a:r>
              <a:rPr lang="en-US" dirty="0" err="1"/>
              <a:t>바뀌었는지</a:t>
            </a:r>
            <a:r>
              <a:rPr lang="en-US" dirty="0"/>
              <a:t> </a:t>
            </a:r>
            <a:r>
              <a:rPr lang="en-US" dirty="0" err="1"/>
              <a:t>여부를</a:t>
            </a:r>
            <a:r>
              <a:rPr lang="en-US" dirty="0"/>
              <a:t> </a:t>
            </a:r>
            <a:r>
              <a:rPr lang="en-US" dirty="0" err="1"/>
              <a:t>예측하도록</a:t>
            </a:r>
            <a:r>
              <a:rPr lang="en-US" dirty="0"/>
              <a:t> </a:t>
            </a:r>
            <a:r>
              <a:rPr lang="en-US" dirty="0" err="1"/>
              <a:t>모델</a:t>
            </a:r>
            <a:r>
              <a:rPr lang="en-US" dirty="0"/>
              <a:t> </a:t>
            </a:r>
            <a:r>
              <a:rPr lang="en-US" dirty="0" err="1"/>
              <a:t>학습이</a:t>
            </a:r>
            <a:r>
              <a:rPr lang="en-US" dirty="0"/>
              <a:t> </a:t>
            </a:r>
            <a:r>
              <a:rPr lang="en-US" dirty="0" err="1"/>
              <a:t>이루어진다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r>
              <a:rPr lang="en-US" dirty="0"/>
              <a:t>문장 1: She cooked pasta
</a:t>
            </a:r>
            <a:r>
              <a:rPr lang="en-US" dirty="0" err="1"/>
              <a:t>문장</a:t>
            </a:r>
            <a:r>
              <a:rPr lang="en-US" dirty="0"/>
              <a:t> 2: It was delicious</a:t>
            </a:r>
            <a:endParaRPr lang="en-US" dirty="0">
              <a:ea typeface="맑은 고딕"/>
            </a:endParaRPr>
          </a:p>
          <a:p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문장</a:t>
            </a:r>
            <a:r>
              <a:rPr lang="en-US" dirty="0"/>
              <a:t> 2가 </a:t>
            </a:r>
            <a:r>
              <a:rPr lang="en-US" dirty="0" err="1"/>
              <a:t>문장</a:t>
            </a:r>
            <a:r>
              <a:rPr lang="en-US" dirty="0"/>
              <a:t> 1 </a:t>
            </a:r>
            <a:r>
              <a:rPr lang="en-US" dirty="0" err="1"/>
              <a:t>다음에</a:t>
            </a:r>
            <a:r>
              <a:rPr lang="en-US" dirty="0"/>
              <a:t> </a:t>
            </a:r>
            <a:r>
              <a:rPr lang="en-US" dirty="0" err="1"/>
              <a:t>온다는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알 수 </a:t>
            </a:r>
            <a:r>
              <a:rPr lang="en-US" dirty="0" err="1"/>
              <a:t>있으므로</a:t>
            </a:r>
            <a:r>
              <a:rPr lang="en-US" dirty="0"/>
              <a:t> </a:t>
            </a:r>
            <a:r>
              <a:rPr lang="en-US" dirty="0" err="1"/>
              <a:t>positive가</a:t>
            </a:r>
            <a:r>
              <a:rPr lang="en-US" dirty="0"/>
              <a:t> </a:t>
            </a:r>
            <a:r>
              <a:rPr lang="en-US" dirty="0" err="1"/>
              <a:t>된다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br>
              <a:rPr lang="en-US" altLang="ko-KR" dirty="0">
                <a:cs typeface="+mn-lt"/>
              </a:rPr>
            </a:b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5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모든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경우에서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ALBERT</a:t>
            </a:r>
            <a:r>
              <a:rPr lang="ko-KR" altLang="en-US" dirty="0" err="1">
                <a:ea typeface="맑은 고딕"/>
              </a:rPr>
              <a:t>는</a:t>
            </a:r>
            <a:r>
              <a:rPr lang="en-US" altLang="ko-KR" dirty="0">
                <a:ea typeface="맑은 고딕"/>
              </a:rPr>
              <a:t> BERT</a:t>
            </a:r>
            <a:r>
              <a:rPr lang="ko-KR" altLang="en-US" dirty="0">
                <a:ea typeface="맑은 고딕"/>
              </a:rPr>
              <a:t>보다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적은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ALBERT</a:t>
            </a:r>
            <a:r>
              <a:rPr lang="ko-KR" altLang="en-US" dirty="0">
                <a:ea typeface="맑은 고딕"/>
              </a:rPr>
              <a:t>는</a:t>
            </a:r>
            <a:r>
              <a:rPr lang="en-US" altLang="ko-KR" dirty="0">
                <a:ea typeface="맑은 고딕"/>
              </a:rPr>
              <a:t> BERT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대안으로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좋은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모델이다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ALBERT-</a:t>
            </a:r>
            <a:r>
              <a:rPr lang="en-US" altLang="ko-KR" dirty="0" err="1">
                <a:ea typeface="맑은 고딕"/>
              </a:rPr>
              <a:t>xxlarge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경우에는</a:t>
            </a:r>
            <a:r>
              <a:rPr lang="en-US" altLang="ko-KR" dirty="0">
                <a:ea typeface="맑은 고딕"/>
              </a:rPr>
              <a:t> sQuaAD1.1, sQuaAD12.0, MLNI, STT-2, RACE </a:t>
            </a:r>
            <a:r>
              <a:rPr lang="ko-KR" altLang="en-US" dirty="0">
                <a:ea typeface="맑은 고딕"/>
              </a:rPr>
              <a:t>등의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자연어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태스크에서</a:t>
            </a:r>
            <a:r>
              <a:rPr lang="en-US" altLang="ko-KR" dirty="0">
                <a:ea typeface="맑은 고딕"/>
              </a:rPr>
              <a:t> BERT </a:t>
            </a:r>
            <a:r>
              <a:rPr lang="ko-KR" altLang="en-US" dirty="0">
                <a:ea typeface="맑은 고딕"/>
              </a:rPr>
              <a:t>보다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월등한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상향을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보인다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0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RoBERTa</a:t>
            </a:r>
            <a:r>
              <a:rPr lang="ko-KR" altLang="en-US" dirty="0" err="1">
                <a:ea typeface="맑은 고딕"/>
              </a:rPr>
              <a:t>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BERT</a:t>
            </a:r>
            <a:r>
              <a:rPr lang="ko-KR" altLang="en-US" dirty="0" err="1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동일하고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다음의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항목을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변경하였다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7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기존</a:t>
            </a:r>
            <a:r>
              <a:rPr lang="en-US" altLang="ko-KR" dirty="0">
                <a:ea typeface="맑은 고딕"/>
              </a:rPr>
              <a:t> BERT </a:t>
            </a:r>
            <a:r>
              <a:rPr lang="ko-KR" altLang="en-US" dirty="0">
                <a:ea typeface="맑은 고딕"/>
              </a:rPr>
              <a:t>모델에서는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같았지만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RoBERTa</a:t>
            </a:r>
            <a:r>
              <a:rPr lang="ko-KR" altLang="en-US" dirty="0">
                <a:ea typeface="맑은 고딕"/>
              </a:rPr>
              <a:t>에서는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문장을</a:t>
            </a:r>
            <a:r>
              <a:rPr lang="en-US" altLang="ko-KR" dirty="0">
                <a:ea typeface="맑은 고딕"/>
              </a:rPr>
              <a:t> 10</a:t>
            </a:r>
            <a:r>
              <a:rPr lang="ko-KR" altLang="en-US" dirty="0">
                <a:ea typeface="맑은 고딕"/>
              </a:rPr>
              <a:t>개로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복사하여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무작위로</a:t>
            </a:r>
            <a:r>
              <a:rPr lang="en-US" altLang="ko-KR" dirty="0">
                <a:ea typeface="맑은 고딕"/>
              </a:rPr>
              <a:t> 15% </a:t>
            </a:r>
            <a:r>
              <a:rPr lang="ko-KR" altLang="en-US" dirty="0">
                <a:ea typeface="맑은 고딕"/>
              </a:rPr>
              <a:t>확률로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마스크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작업을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수행한다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그럼</a:t>
            </a:r>
            <a:r>
              <a:rPr lang="en-US" altLang="ko-KR" dirty="0">
                <a:ea typeface="맑은 고딕"/>
              </a:rPr>
              <a:t> 10</a:t>
            </a:r>
            <a:r>
              <a:rPr lang="ko-KR" altLang="en-US" dirty="0">
                <a:ea typeface="맑은 고딕"/>
              </a:rPr>
              <a:t>개의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각기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마스크된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가지게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에폭이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때마다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버전을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넣어준다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예를들어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에폭이</a:t>
            </a:r>
            <a:r>
              <a:rPr lang="en-US" altLang="ko-KR" dirty="0">
                <a:ea typeface="맑은 고딕"/>
              </a:rPr>
              <a:t> 40</a:t>
            </a:r>
            <a:r>
              <a:rPr lang="ko-KR" altLang="en-US" dirty="0">
                <a:ea typeface="맑은 고딕"/>
              </a:rPr>
              <a:t>이고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버전이</a:t>
            </a:r>
            <a:r>
              <a:rPr lang="en-US" altLang="ko-KR" dirty="0">
                <a:ea typeface="맑은 고딕"/>
              </a:rPr>
              <a:t> 10</a:t>
            </a:r>
            <a:r>
              <a:rPr lang="ko-KR" altLang="en-US" dirty="0">
                <a:ea typeface="맑은 고딕"/>
              </a:rPr>
              <a:t>개가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있으면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에폭</a:t>
            </a:r>
            <a:r>
              <a:rPr lang="en-US" altLang="ko-KR" dirty="0">
                <a:ea typeface="맑은 고딕"/>
              </a:rPr>
              <a:t> 1, 11, 21, 31</a:t>
            </a:r>
            <a:r>
              <a:rPr lang="ko-KR" altLang="en-US" dirty="0">
                <a:ea typeface="맑은 고딕"/>
              </a:rPr>
              <a:t>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버전</a:t>
            </a:r>
            <a:r>
              <a:rPr lang="en-US" altLang="ko-KR" dirty="0">
                <a:ea typeface="맑은 고딕"/>
              </a:rPr>
              <a:t> 1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에폭</a:t>
            </a:r>
            <a:r>
              <a:rPr lang="en-US" altLang="ko-KR" dirty="0">
                <a:ea typeface="맑은 고딕"/>
              </a:rPr>
              <a:t> 2, 12, 22, 32</a:t>
            </a:r>
            <a:r>
              <a:rPr lang="ko-KR" altLang="en-US" dirty="0">
                <a:ea typeface="맑은 고딕"/>
              </a:rPr>
              <a:t>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버전</a:t>
            </a:r>
            <a:r>
              <a:rPr lang="en-US" altLang="ko-KR" dirty="0">
                <a:ea typeface="맑은 고딕"/>
              </a:rPr>
              <a:t> 2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</a:rPr>
              <a:t>SEGMENT-PAIR + NSP : NSP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사용해</a:t>
            </a:r>
            <a:r>
              <a:rPr lang="en-US" altLang="ko-KR" dirty="0">
                <a:ea typeface="맑은 고딕"/>
              </a:rPr>
              <a:t> BERT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학습시킨다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BERT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방법과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유사하며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입력은</a:t>
            </a:r>
            <a:r>
              <a:rPr lang="en-US" altLang="ko-KR" dirty="0">
                <a:ea typeface="맑은 고딕"/>
              </a:rPr>
              <a:t> 512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쌍으로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구성한다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</a:rPr>
              <a:t>SENTENCE-PAIR + NSP : </a:t>
            </a:r>
            <a:r>
              <a:rPr lang="ko-KR" altLang="en-US" dirty="0">
                <a:ea typeface="맑은 고딕"/>
              </a:rPr>
              <a:t>위와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마찬가지로</a:t>
            </a:r>
            <a:r>
              <a:rPr lang="en-US" altLang="ko-KR" dirty="0">
                <a:ea typeface="맑은 고딕"/>
              </a:rPr>
              <a:t> NSP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이용해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입력값은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연속된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추출한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문장을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쌍으로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구성하며</a:t>
            </a:r>
            <a:r>
              <a:rPr lang="en-US" altLang="ko-KR" dirty="0">
                <a:ea typeface="맑은 고딕"/>
              </a:rPr>
              <a:t>, 512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쌍을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입력한다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</a:rPr>
              <a:t>FULL SENTENCES : NSP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않고</a:t>
            </a:r>
            <a:r>
              <a:rPr lang="en-US" altLang="ko-KR" dirty="0">
                <a:ea typeface="맑은 고딕"/>
              </a:rPr>
              <a:t> BERT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학습시킨다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여기서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입력값은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이상의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지속적으로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샘플링한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토큰은</a:t>
            </a:r>
            <a:r>
              <a:rPr lang="en-US" altLang="ko-KR" dirty="0">
                <a:ea typeface="맑은 고딕"/>
              </a:rPr>
              <a:t> 512 </a:t>
            </a:r>
            <a:r>
              <a:rPr lang="ko-KR" altLang="en-US" dirty="0">
                <a:ea typeface="맑은 고딕"/>
              </a:rPr>
              <a:t>토큰이다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하나의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마지막까지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샘플링을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이후에는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샘플링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작업을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이어간다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</a:rPr>
              <a:t>DOC SENTENCES : NSP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않고</a:t>
            </a:r>
            <a:r>
              <a:rPr lang="en-US" altLang="ko-KR" dirty="0">
                <a:ea typeface="맑은 고딕"/>
              </a:rPr>
              <a:t> BERT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학습시킨다</a:t>
            </a:r>
            <a:r>
              <a:rPr lang="en-US" altLang="ko-KR" dirty="0">
                <a:ea typeface="맑은 고딕"/>
              </a:rPr>
              <a:t>. FULL SENTENCES </a:t>
            </a:r>
            <a:r>
              <a:rPr lang="ko-KR" altLang="en-US" dirty="0">
                <a:ea typeface="맑은 고딕"/>
              </a:rPr>
              <a:t>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전체적으로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유사하나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입력값은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문서에서만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샘플링한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입력한다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하나의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마지막까지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샘플링을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1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MLM </a:t>
            </a:r>
            <a:r>
              <a:rPr lang="ko-KR" altLang="en-US" dirty="0">
                <a:ea typeface="맑은 고딕"/>
              </a:rPr>
              <a:t>대신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탐지</a:t>
            </a:r>
            <a:r>
              <a:rPr lang="en-US" altLang="ko-KR" dirty="0">
                <a:ea typeface="맑은 고딕"/>
              </a:rPr>
              <a:t>(replaced token detection)</a:t>
            </a:r>
            <a:r>
              <a:rPr lang="ko-KR" altLang="en-US" dirty="0">
                <a:ea typeface="맑은 고딕"/>
              </a:rPr>
              <a:t>태스크를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교체한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탐지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태스크</a:t>
            </a:r>
            <a:r>
              <a:rPr lang="en-US" altLang="ko-KR" dirty="0">
                <a:ea typeface="맑은 고딕"/>
              </a:rPr>
              <a:t> → MLM</a:t>
            </a:r>
            <a:r>
              <a:rPr lang="ko-KR" altLang="en-US" dirty="0">
                <a:ea typeface="맑은 고딕"/>
              </a:rPr>
              <a:t>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유사하지만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마스킹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변경한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아니면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형태로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</a:t>
            </a:r>
            <a:endParaRPr 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MLM </a:t>
            </a:r>
            <a:r>
              <a:rPr lang="ko-KR" altLang="en-US" dirty="0">
                <a:ea typeface="맑은 고딕"/>
              </a:rPr>
              <a:t>대신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이유</a:t>
            </a:r>
            <a:r>
              <a:rPr lang="en-US" altLang="ko-KR" dirty="0">
                <a:ea typeface="맑은 고딕"/>
              </a:rPr>
              <a:t> ? → MLM </a:t>
            </a:r>
            <a:r>
              <a:rPr lang="ko-KR" altLang="en-US" dirty="0">
                <a:ea typeface="맑은 고딕"/>
              </a:rPr>
              <a:t>태스크의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문제점</a:t>
            </a:r>
            <a:r>
              <a:rPr lang="en-US" altLang="ko-KR" dirty="0">
                <a:ea typeface="맑은 고딕"/>
              </a:rPr>
              <a:t> :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중에는</a:t>
            </a:r>
            <a:r>
              <a:rPr lang="en-US" altLang="ko-KR" dirty="0">
                <a:ea typeface="맑은 고딕"/>
              </a:rPr>
              <a:t> [MLM]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파인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튜닝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태스크에서는</a:t>
            </a:r>
            <a:r>
              <a:rPr lang="en-US" altLang="ko-KR" dirty="0">
                <a:ea typeface="맑은 고딕"/>
              </a:rPr>
              <a:t> [MASK]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않는다는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</a:t>
            </a:r>
            <a:r>
              <a:rPr lang="en-US" altLang="ko-KR" dirty="0">
                <a:ea typeface="맑은 고딕"/>
              </a:rPr>
              <a:t> → </a:t>
            </a:r>
            <a:r>
              <a:rPr lang="ko-KR" altLang="en-US" dirty="0">
                <a:ea typeface="맑은 고딕"/>
              </a:rPr>
              <a:t>이로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파인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튜닝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사이에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불일치가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 → </a:t>
            </a:r>
            <a:r>
              <a:rPr lang="ko-KR" altLang="en-US" dirty="0">
                <a:ea typeface="맑은 고딕"/>
              </a:rPr>
              <a:t>그러므로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주어진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아니면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교체된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토큰인지를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</a:t>
            </a:r>
            <a:r>
              <a:rPr lang="en-US" altLang="ko-KR" dirty="0">
                <a:ea typeface="맑은 고딕"/>
              </a:rPr>
              <a:t>. → </a:t>
            </a:r>
            <a:r>
              <a:rPr lang="ko-KR" altLang="en-US" dirty="0">
                <a:ea typeface="맑은 고딕"/>
              </a:rPr>
              <a:t>사전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파인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튜닝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사이의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불일치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문제를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해결할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C7E4-A2F9-4526-A6AD-638E67310855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7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cktPublishing/Getting-Started-with-Google-BERT/blob/main/Chapter04/4.05.%20Exploring%20the%20RoBERTa%20tokenizer%20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구글 </a:t>
            </a:r>
            <a:r>
              <a:rPr lang="ko-KR" altLang="en-US" dirty="0" err="1">
                <a:ea typeface="맑은 고딕"/>
              </a:rPr>
              <a:t>BERT의</a:t>
            </a:r>
            <a:r>
              <a:rPr lang="ko-KR" altLang="en-US" dirty="0">
                <a:ea typeface="맑은 고딕"/>
              </a:rPr>
              <a:t> 정석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BERT의</a:t>
            </a:r>
            <a:r>
              <a:rPr lang="ko-KR" altLang="en-US" dirty="0">
                <a:ea typeface="맑은 고딕"/>
              </a:rPr>
              <a:t> 파생 모델 </a:t>
            </a:r>
            <a:r>
              <a:rPr lang="ko-KR" altLang="en-US" dirty="0" err="1">
                <a:ea typeface="맑은 고딕"/>
              </a:rPr>
              <a:t>I</a:t>
            </a:r>
            <a:r>
              <a:rPr lang="ko-KR" altLang="en-US" dirty="0">
                <a:ea typeface="맑은 고딕"/>
              </a:rPr>
              <a:t>: ALBERT, </a:t>
            </a:r>
            <a:r>
              <a:rPr lang="ko-KR" altLang="en-US" dirty="0" err="1">
                <a:ea typeface="맑은 고딕"/>
              </a:rPr>
              <a:t>RoBERTa</a:t>
            </a:r>
            <a:r>
              <a:rPr lang="ko-KR" altLang="en-US" dirty="0">
                <a:ea typeface="맑은 고딕"/>
              </a:rPr>
              <a:t>, ELECTRA, </a:t>
            </a:r>
            <a:r>
              <a:rPr lang="ko-KR" altLang="en-US" dirty="0" err="1">
                <a:ea typeface="맑은 고딕"/>
              </a:rPr>
              <a:t>SpanBERT</a:t>
            </a:r>
          </a:p>
          <a:p>
            <a:endParaRPr lang="ko-KR" altLang="en-US" dirty="0">
              <a:ea typeface="맑은 고딕"/>
            </a:endParaRPr>
          </a:p>
          <a:p>
            <a:pPr algn="r"/>
            <a:r>
              <a:rPr lang="ko-KR" altLang="en-US" dirty="0">
                <a:ea typeface="맑은 고딕"/>
              </a:rPr>
              <a:t>20180376 </a:t>
            </a:r>
            <a:r>
              <a:rPr lang="ko-KR" altLang="en-US" dirty="0" err="1">
                <a:ea typeface="맑은 고딕"/>
              </a:rPr>
              <a:t>안제준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70EF4-9216-B3F3-01FC-34DA2736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더 많은 데이터로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8DB4E-9E73-23B1-EFFE-E2DBA25C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기존 </a:t>
            </a:r>
            <a:r>
              <a:rPr lang="ko-KR" dirty="0" err="1">
                <a:ea typeface="+mn-lt"/>
                <a:cs typeface="+mn-lt"/>
              </a:rPr>
              <a:t>BERT에서</a:t>
            </a:r>
            <a:r>
              <a:rPr lang="ko-KR" dirty="0">
                <a:ea typeface="+mn-lt"/>
                <a:cs typeface="+mn-lt"/>
              </a:rPr>
              <a:t> 사용한 데이터셋 이외에</a:t>
            </a:r>
            <a:r>
              <a:rPr lang="ko-KR" altLang="en-US" dirty="0">
                <a:ea typeface="+mn-lt"/>
                <a:cs typeface="+mn-lt"/>
              </a:rPr>
              <a:t>  추가로 사용함</a:t>
            </a:r>
          </a:p>
          <a:p>
            <a:pPr lvl="1"/>
            <a:r>
              <a:rPr lang="ko-KR" dirty="0">
                <a:ea typeface="+mn-lt"/>
                <a:cs typeface="+mn-lt"/>
              </a:rPr>
              <a:t>CC-News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pPr lvl="1"/>
            <a:r>
              <a:rPr lang="ko-KR" dirty="0" err="1">
                <a:ea typeface="+mn-lt"/>
                <a:cs typeface="+mn-lt"/>
              </a:rPr>
              <a:t>Open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WebText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pPr lvl="1"/>
            <a:r>
              <a:rPr lang="ko-KR" dirty="0" err="1">
                <a:ea typeface="+mn-lt"/>
                <a:cs typeface="+mn-lt"/>
              </a:rPr>
              <a:t>Stories</a:t>
            </a:r>
            <a:r>
              <a:rPr lang="ko-KR" dirty="0">
                <a:ea typeface="+mn-lt"/>
                <a:cs typeface="+mn-lt"/>
              </a:rPr>
              <a:t>(</a:t>
            </a:r>
            <a:r>
              <a:rPr lang="ko-KR" dirty="0" err="1">
                <a:ea typeface="+mn-lt"/>
                <a:cs typeface="+mn-lt"/>
              </a:rPr>
              <a:t>크롤</a:t>
            </a:r>
            <a:r>
              <a:rPr lang="ko-KR" dirty="0">
                <a:ea typeface="+mn-lt"/>
                <a:cs typeface="+mn-lt"/>
              </a:rPr>
              <a:t> 데이터의 일부)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4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13BD5-541E-DE76-1849-E2C496B2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큰 배치 크기로 학습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15C96-EAC2-A75E-D903-80A04970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BERT → 256개 배치로 100만 단계 동안 사전 학습</a:t>
            </a:r>
            <a:endParaRPr lang="ko-KR" altLang="en-US" dirty="0"/>
          </a:p>
          <a:p>
            <a:r>
              <a:rPr lang="ko-KR" dirty="0" err="1">
                <a:ea typeface="+mn-lt"/>
                <a:cs typeface="+mn-lt"/>
              </a:rPr>
              <a:t>RoBERTa</a:t>
            </a:r>
            <a:r>
              <a:rPr lang="ko-KR" dirty="0">
                <a:ea typeface="+mn-lt"/>
                <a:cs typeface="+mn-lt"/>
              </a:rPr>
              <a:t> → 8000개 배치로 30만 단계에 동안 사전 학습</a:t>
            </a:r>
            <a:endParaRPr lang="ko-KR" dirty="0"/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배치 크기를 키우는 이유 ⇒ 학습 속도를 높일 수 있고 모델 성능 또한 향상시킬 수 있음</a:t>
            </a:r>
            <a:endParaRPr lang="ko-KR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013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188FF-A7DF-8D5F-1ABC-6AB2FA87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BBPE </a:t>
            </a:r>
            <a:r>
              <a:rPr lang="ko-KR" altLang="en-US" dirty="0" err="1">
                <a:ea typeface="맑은 고딕"/>
              </a:rPr>
              <a:t>토크나이저</a:t>
            </a:r>
            <a:r>
              <a:rPr lang="ko-KR" altLang="en-US" dirty="0">
                <a:ea typeface="맑은 고딕"/>
              </a:rPr>
              <a:t> 사용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1A995-644F-267A-5B71-AE6CE2EC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BPE와</a:t>
            </a:r>
            <a:r>
              <a:rPr lang="ko-KR" altLang="en-US" dirty="0">
                <a:ea typeface="맑은 고딕"/>
              </a:rPr>
              <a:t> 유사하나 캐릭터 형태가 아닌 바이트 형태의 시퀀스를 사용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  <a:hlinkClick r:id="rId2"/>
              </a:rPr>
              <a:t>토크나이저 코드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6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ACEAE-049A-2F70-2782-4FEAFB62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ELECTRA 이해하기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CC4DB-A461-E0D4-6550-F11D2C63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400" dirty="0">
                <a:ea typeface="+mn-lt"/>
                <a:cs typeface="+mn-lt"/>
              </a:rPr>
              <a:t>MLM </a:t>
            </a:r>
            <a:r>
              <a:rPr lang="ko-KR" sz="2400" dirty="0">
                <a:ea typeface="+mn-lt"/>
                <a:cs typeface="+mn-lt"/>
              </a:rPr>
              <a:t>대신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교체한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탐지</a:t>
            </a:r>
            <a:r>
              <a:rPr lang="en-US" altLang="ko-KR" sz="2400" dirty="0">
                <a:ea typeface="+mn-lt"/>
                <a:cs typeface="+mn-lt"/>
              </a:rPr>
              <a:t>(replaced token detection)</a:t>
            </a:r>
            <a:r>
              <a:rPr lang="ko-KR" sz="2400" dirty="0">
                <a:ea typeface="+mn-lt"/>
                <a:cs typeface="+mn-lt"/>
              </a:rPr>
              <a:t>태스크를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사용해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학습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sz="2400" dirty="0">
                <a:ea typeface="+mn-lt"/>
                <a:cs typeface="+mn-lt"/>
              </a:rPr>
              <a:t>교체한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탐지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태스크</a:t>
            </a:r>
            <a:r>
              <a:rPr lang="en-US" altLang="ko-KR" sz="2400" dirty="0">
                <a:ea typeface="+mn-lt"/>
                <a:cs typeface="+mn-lt"/>
              </a:rPr>
              <a:t> → MLM</a:t>
            </a:r>
            <a:r>
              <a:rPr lang="ko-KR" sz="2400" dirty="0">
                <a:ea typeface="+mn-lt"/>
                <a:cs typeface="+mn-lt"/>
              </a:rPr>
              <a:t>과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유사하지만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 err="1">
                <a:ea typeface="+mn-lt"/>
                <a:cs typeface="+mn-lt"/>
              </a:rPr>
              <a:t>마스킹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대상인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토큰을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다른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토큰으로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변경한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후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이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토큰이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실제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토큰인지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아니면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교체한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토큰인지를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판별하는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형태로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학습을</a:t>
            </a:r>
            <a:r>
              <a:rPr lang="en-US" altLang="ko-KR" sz="2400" dirty="0">
                <a:ea typeface="+mn-lt"/>
                <a:cs typeface="+mn-lt"/>
              </a:rPr>
              <a:t> </a:t>
            </a:r>
            <a:r>
              <a:rPr lang="ko-KR" sz="2400" dirty="0">
                <a:ea typeface="+mn-lt"/>
                <a:cs typeface="+mn-lt"/>
              </a:rPr>
              <a:t>진행</a:t>
            </a:r>
            <a:endParaRPr lang="ko-KR" sz="2400" dirty="0"/>
          </a:p>
        </p:txBody>
      </p:sp>
    </p:spTree>
    <p:extLst>
      <p:ext uri="{BB962C8B-B14F-4D97-AF65-F5344CB8AC3E}">
        <p14:creationId xmlns:p14="http://schemas.microsoft.com/office/powerpoint/2010/main" val="116008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7B2AA-0D10-3623-9D35-A51BA4B5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교체한 토큰 판별 태스크 이해하기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BC27F0F-1A98-B3EA-3589-0710197C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900" y="1691294"/>
            <a:ext cx="9982200" cy="3048000"/>
          </a:xfrm>
        </p:spPr>
      </p:pic>
    </p:spTree>
    <p:extLst>
      <p:ext uri="{BB962C8B-B14F-4D97-AF65-F5344CB8AC3E}">
        <p14:creationId xmlns:p14="http://schemas.microsoft.com/office/powerpoint/2010/main" val="128044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DD6-770B-211B-DC2D-F5F807AE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ELECTRA의</a:t>
            </a:r>
            <a:r>
              <a:rPr lang="ko-KR" altLang="en-US" dirty="0">
                <a:ea typeface="맑은 고딕"/>
              </a:rPr>
              <a:t> 생성자와 </a:t>
            </a:r>
            <a:r>
              <a:rPr lang="ko-KR" altLang="en-US" dirty="0" err="1">
                <a:ea typeface="맑은 고딕"/>
              </a:rPr>
              <a:t>판별자</a:t>
            </a:r>
            <a:r>
              <a:rPr lang="ko-KR" altLang="en-US" dirty="0">
                <a:ea typeface="맑은 고딕"/>
              </a:rPr>
              <a:t> 이해하기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701FBA2-EE46-5C0A-0CA1-676737DB8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992" y="1591625"/>
            <a:ext cx="3446016" cy="4351338"/>
          </a:xfr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CF73A808-465E-7A6C-397A-2314C429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400" y="1594474"/>
            <a:ext cx="4357200" cy="434705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254B53B-7F04-6BF6-C9AB-2D5E3B920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400" y="3306866"/>
            <a:ext cx="3859200" cy="10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DD6-770B-211B-DC2D-F5F807AE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SpanBERT로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span</a:t>
            </a:r>
            <a:r>
              <a:rPr lang="ko-KR" altLang="en-US" dirty="0">
                <a:ea typeface="맑은 고딕"/>
              </a:rPr>
              <a:t> 예측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270DCF-FC07-B6AE-8AE0-1BB857B10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9723"/>
            <a:ext cx="10515600" cy="2503714"/>
          </a:xfrm>
        </p:spPr>
      </p:pic>
    </p:spTree>
    <p:extLst>
      <p:ext uri="{BB962C8B-B14F-4D97-AF65-F5344CB8AC3E}">
        <p14:creationId xmlns:p14="http://schemas.microsoft.com/office/powerpoint/2010/main" val="262588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DD6-770B-211B-DC2D-F5F807AE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SpanBERT의</a:t>
            </a:r>
            <a:r>
              <a:rPr lang="ko-KR" altLang="en-US" dirty="0">
                <a:ea typeface="맑은 고딕"/>
              </a:rPr>
              <a:t> 아키텍처 이해하기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5728E32-6F00-94A4-CDEB-352CF9FB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6546"/>
            <a:ext cx="10515600" cy="4289496"/>
          </a:xfrm>
        </p:spPr>
      </p:pic>
    </p:spTree>
    <p:extLst>
      <p:ext uri="{BB962C8B-B14F-4D97-AF65-F5344CB8AC3E}">
        <p14:creationId xmlns:p14="http://schemas.microsoft.com/office/powerpoint/2010/main" val="400167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DD6-770B-211B-DC2D-F5F807AE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SpanBERT</a:t>
            </a:r>
            <a:r>
              <a:rPr lang="ko-KR" altLang="en-US" dirty="0">
                <a:ea typeface="맑은 고딕"/>
              </a:rPr>
              <a:t> 탐색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54F3589-3AE1-C39F-6E43-D9FFF513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78530"/>
            <a:ext cx="10325100" cy="3086100"/>
          </a:xfrm>
        </p:spPr>
      </p:pic>
    </p:spTree>
    <p:extLst>
      <p:ext uri="{BB962C8B-B14F-4D97-AF65-F5344CB8AC3E}">
        <p14:creationId xmlns:p14="http://schemas.microsoft.com/office/powerpoint/2010/main" val="78187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DD6-770B-211B-DC2D-F5F807AE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마치며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4FE0A-00AB-F5C0-4F05-93BE04B6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946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sz="2400" dirty="0" err="1">
                <a:ea typeface="+mn-lt"/>
                <a:cs typeface="+mn-lt"/>
              </a:rPr>
              <a:t>ALBERT는</a:t>
            </a:r>
            <a:r>
              <a:rPr lang="ko-KR" sz="2400" dirty="0">
                <a:ea typeface="+mn-lt"/>
                <a:cs typeface="+mn-lt"/>
              </a:rPr>
              <a:t> </a:t>
            </a:r>
            <a:r>
              <a:rPr lang="ko-KR" sz="2400" dirty="0" err="1">
                <a:ea typeface="+mn-lt"/>
                <a:cs typeface="+mn-lt"/>
              </a:rPr>
              <a:t>BERT의</a:t>
            </a:r>
            <a:r>
              <a:rPr lang="ko-KR" sz="2400" dirty="0">
                <a:ea typeface="+mn-lt"/>
                <a:cs typeface="+mn-lt"/>
              </a:rPr>
              <a:t> 가벼운 형태이며, 크로스 레이어 변수 공유와 </a:t>
            </a:r>
            <a:r>
              <a:rPr lang="ko-KR" sz="2400" dirty="0" err="1">
                <a:ea typeface="+mn-lt"/>
                <a:cs typeface="+mn-lt"/>
              </a:rPr>
              <a:t>펙토라이즈</a:t>
            </a:r>
            <a:r>
              <a:rPr lang="ko-KR" sz="2400" dirty="0">
                <a:ea typeface="+mn-lt"/>
                <a:cs typeface="+mn-lt"/>
              </a:rPr>
              <a:t> </a:t>
            </a:r>
            <a:r>
              <a:rPr lang="ko-KR" sz="2400" dirty="0" err="1">
                <a:ea typeface="+mn-lt"/>
                <a:cs typeface="+mn-lt"/>
              </a:rPr>
              <a:t>임베딩</a:t>
            </a:r>
            <a:r>
              <a:rPr lang="ko-KR" sz="2400" dirty="0">
                <a:ea typeface="+mn-lt"/>
                <a:cs typeface="+mn-lt"/>
              </a:rPr>
              <a:t> 변수화라는 두 가지 변수 감소 방법을 사용한다는 사실을 확인했다.</a:t>
            </a:r>
            <a:r>
              <a:rPr lang="ko-KR" altLang="en-US" sz="2400" dirty="0">
                <a:ea typeface="+mn-lt"/>
                <a:cs typeface="+mn-lt"/>
              </a:rPr>
              <a:t> </a:t>
            </a:r>
            <a:r>
              <a:rPr lang="ko-KR" sz="2400" dirty="0">
                <a:ea typeface="+mn-lt"/>
                <a:cs typeface="+mn-lt"/>
              </a:rPr>
              <a:t>또한 </a:t>
            </a:r>
            <a:r>
              <a:rPr lang="ko-KR" sz="2400" dirty="0" err="1">
                <a:ea typeface="+mn-lt"/>
                <a:cs typeface="+mn-lt"/>
              </a:rPr>
              <a:t>ALBERT에서</a:t>
            </a:r>
            <a:r>
              <a:rPr lang="ko-KR" sz="2400" dirty="0">
                <a:ea typeface="+mn-lt"/>
                <a:cs typeface="+mn-lt"/>
              </a:rPr>
              <a:t> 사용하는 </a:t>
            </a:r>
            <a:r>
              <a:rPr lang="ko-KR" sz="2400" dirty="0" err="1">
                <a:ea typeface="+mn-lt"/>
                <a:cs typeface="+mn-lt"/>
              </a:rPr>
              <a:t>SOP태스크도</a:t>
            </a:r>
            <a:r>
              <a:rPr lang="ko-KR" sz="2400" dirty="0">
                <a:ea typeface="+mn-lt"/>
                <a:cs typeface="+mn-lt"/>
              </a:rPr>
              <a:t> 다뤘다. </a:t>
            </a:r>
            <a:r>
              <a:rPr lang="ko-KR" sz="2400" dirty="0" err="1">
                <a:ea typeface="+mn-lt"/>
                <a:cs typeface="+mn-lt"/>
              </a:rPr>
              <a:t>SOP는</a:t>
            </a:r>
            <a:r>
              <a:rPr lang="ko-KR" sz="2400" dirty="0">
                <a:ea typeface="+mn-lt"/>
                <a:cs typeface="+mn-lt"/>
              </a:rPr>
              <a:t> 모델의 목표가 주어진 문장 쌍이 뒤집어졌는지 여부를 분류하는 이진 분류 태스크이다.</a:t>
            </a:r>
            <a:endParaRPr lang="ko-KR" sz="2400">
              <a:ea typeface="맑은 고딕"/>
            </a:endParaRPr>
          </a:p>
          <a:p>
            <a:r>
              <a:rPr lang="ko-KR" sz="2400" dirty="0" err="1">
                <a:ea typeface="+mn-lt"/>
                <a:cs typeface="+mn-lt"/>
              </a:rPr>
              <a:t>RoBERTa는</a:t>
            </a:r>
            <a:r>
              <a:rPr lang="ko-KR" sz="2400" dirty="0">
                <a:ea typeface="+mn-lt"/>
                <a:cs typeface="+mn-lt"/>
              </a:rPr>
              <a:t> 학습 시 MLM 태스크만 사용하며, 동적 </a:t>
            </a:r>
            <a:r>
              <a:rPr lang="ko-KR" sz="2400" dirty="0" err="1">
                <a:ea typeface="+mn-lt"/>
                <a:cs typeface="+mn-lt"/>
              </a:rPr>
              <a:t>마스킹</a:t>
            </a:r>
            <a:r>
              <a:rPr lang="ko-KR" sz="2400" dirty="0">
                <a:ea typeface="+mn-lt"/>
                <a:cs typeface="+mn-lt"/>
              </a:rPr>
              <a:t> 방법으로 큰 배치 크기로 학습한다. </a:t>
            </a:r>
            <a:r>
              <a:rPr lang="ko-KR" sz="2400" dirty="0" err="1">
                <a:ea typeface="+mn-lt"/>
                <a:cs typeface="+mn-lt"/>
              </a:rPr>
              <a:t>토크나이저로</a:t>
            </a:r>
            <a:r>
              <a:rPr lang="ko-KR" sz="2400" dirty="0">
                <a:ea typeface="+mn-lt"/>
                <a:cs typeface="+mn-lt"/>
              </a:rPr>
              <a:t> BBPE </a:t>
            </a:r>
            <a:r>
              <a:rPr lang="ko-KR" sz="2400" dirty="0" err="1">
                <a:ea typeface="+mn-lt"/>
                <a:cs typeface="+mn-lt"/>
              </a:rPr>
              <a:t>토크나이저를</a:t>
            </a:r>
            <a:r>
              <a:rPr lang="ko-KR" sz="2400" dirty="0">
                <a:ea typeface="+mn-lt"/>
                <a:cs typeface="+mn-lt"/>
              </a:rPr>
              <a:t> 사용하며 사전 크기는 5만이다.</a:t>
            </a:r>
            <a:endParaRPr lang="ko-KR" sz="2400">
              <a:ea typeface="맑은 고딕"/>
            </a:endParaRPr>
          </a:p>
          <a:p>
            <a:r>
              <a:rPr lang="ko-KR" sz="2400" err="1">
                <a:ea typeface="+mn-lt"/>
                <a:cs typeface="+mn-lt"/>
              </a:rPr>
              <a:t>ELECTRTA는</a:t>
            </a:r>
            <a:r>
              <a:rPr lang="ko-KR" sz="2400" dirty="0">
                <a:ea typeface="+mn-lt"/>
                <a:cs typeface="+mn-lt"/>
              </a:rPr>
              <a:t> </a:t>
            </a:r>
            <a:r>
              <a:rPr lang="ko-KR" sz="2400" err="1">
                <a:ea typeface="+mn-lt"/>
                <a:cs typeface="+mn-lt"/>
              </a:rPr>
              <a:t>MLM태스크를</a:t>
            </a:r>
            <a:r>
              <a:rPr lang="ko-KR" sz="2400" dirty="0">
                <a:ea typeface="+mn-lt"/>
                <a:cs typeface="+mn-lt"/>
              </a:rPr>
              <a:t> 사전학습에서 사용하는 대신 교체한 토큰 판별이라는 새로운 태스크를 사전 학습에 사용했다. 교체한 토큰 판별 태스크는 [MASK]로 토큰을 </a:t>
            </a:r>
            <a:r>
              <a:rPr lang="ko-KR" sz="2400" err="1">
                <a:ea typeface="+mn-lt"/>
                <a:cs typeface="+mn-lt"/>
              </a:rPr>
              <a:t>마스킹하는</a:t>
            </a:r>
            <a:r>
              <a:rPr lang="ko-KR" sz="2400" dirty="0">
                <a:ea typeface="+mn-lt"/>
                <a:cs typeface="+mn-lt"/>
              </a:rPr>
              <a:t> 대신에, 토큰을 다른 토큰으로 교체하고 주어진 토큰이 실제 토큰인지 교체된 것인지는 예측하도록 모델을 학습시켰다.</a:t>
            </a:r>
            <a:endParaRPr lang="ko-KR" sz="2400">
              <a:ea typeface="맑은 고딕"/>
            </a:endParaRPr>
          </a:p>
          <a:p>
            <a:r>
              <a:rPr lang="ko-KR" sz="2400" dirty="0" err="1">
                <a:ea typeface="+mn-lt"/>
                <a:cs typeface="+mn-lt"/>
              </a:rPr>
              <a:t>SpanBERT는</a:t>
            </a:r>
            <a:r>
              <a:rPr lang="ko-KR" sz="2400" dirty="0">
                <a:ea typeface="+mn-lt"/>
                <a:cs typeface="+mn-lt"/>
              </a:rPr>
              <a:t> </a:t>
            </a:r>
            <a:r>
              <a:rPr lang="ko-KR" sz="2400" dirty="0" err="1">
                <a:ea typeface="+mn-lt"/>
                <a:cs typeface="+mn-lt"/>
              </a:rPr>
              <a:t>MLM과</a:t>
            </a:r>
            <a:r>
              <a:rPr lang="ko-KR" sz="2400" dirty="0">
                <a:ea typeface="+mn-lt"/>
                <a:cs typeface="+mn-lt"/>
              </a:rPr>
              <a:t> </a:t>
            </a:r>
            <a:r>
              <a:rPr lang="ko-KR" sz="2400" dirty="0" err="1">
                <a:ea typeface="+mn-lt"/>
                <a:cs typeface="+mn-lt"/>
              </a:rPr>
              <a:t>SBO태스크를</a:t>
            </a:r>
            <a:r>
              <a:rPr lang="ko-KR" sz="2400" dirty="0">
                <a:ea typeface="+mn-lt"/>
                <a:cs typeface="+mn-lt"/>
              </a:rPr>
              <a:t> 사용해 학습을 진행한다.</a:t>
            </a:r>
            <a:endParaRPr lang="ko-KR" sz="2400">
              <a:ea typeface="맑은 고딕"/>
            </a:endParaRPr>
          </a:p>
          <a:p>
            <a:endParaRPr lang="ko-KR" altLang="en-US" sz="2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9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1B073-B738-813B-A529-DAB130F2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ALBERT</a:t>
            </a:r>
            <a:endParaRPr lang="ko-KR" altLang="en-US" dirty="0"/>
          </a:p>
        </p:txBody>
      </p:sp>
      <p:pic>
        <p:nvPicPr>
          <p:cNvPr id="4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D376C31A-938A-CD8E-4528-B5B5C733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472" y="1594303"/>
            <a:ext cx="3262447" cy="4351338"/>
          </a:xfrm>
        </p:spPr>
      </p:pic>
    </p:spTree>
    <p:extLst>
      <p:ext uri="{BB962C8B-B14F-4D97-AF65-F5344CB8AC3E}">
        <p14:creationId xmlns:p14="http://schemas.microsoft.com/office/powerpoint/2010/main" val="188141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434F2-6845-7FD6-D1AF-68CA9F59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크로스 레이어 변수 공유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346BC-CDB8-4C40-C3AD-7BCE1C82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 err="1">
                <a:ea typeface="+mn-lt"/>
                <a:cs typeface="+mn-lt"/>
              </a:rPr>
              <a:t>레이어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간에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변수를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공유하는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방법들</a:t>
            </a:r>
          </a:p>
          <a:p>
            <a:pPr lvl="1"/>
            <a:r>
              <a:rPr lang="en-US" altLang="ko-KR" dirty="0">
                <a:ea typeface="+mn-lt"/>
                <a:cs typeface="+mn-lt"/>
              </a:rPr>
              <a:t>All-shared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 첫 번째 인코더의 하위 레이어에 있는 모든 변수를 나머지 인코더와 공유</a:t>
            </a:r>
            <a:endParaRPr lang="ko-KR" altLang="en-US">
              <a:ea typeface="맑은 고딕"/>
            </a:endParaRPr>
          </a:p>
          <a:p>
            <a:pPr lvl="1"/>
            <a:r>
              <a:rPr lang="en-US" altLang="ko-KR" dirty="0">
                <a:ea typeface="+mn-lt"/>
                <a:cs typeface="+mn-lt"/>
              </a:rPr>
              <a:t>Shared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feedforward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netword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 첫 번째 인코더 레이어의 </a:t>
            </a:r>
            <a:r>
              <a:rPr lang="ko-KR" altLang="en-US" dirty="0" err="1">
                <a:ea typeface="+mn-lt"/>
                <a:cs typeface="+mn-lt"/>
              </a:rPr>
              <a:t>피드포워드</a:t>
            </a:r>
            <a:r>
              <a:rPr lang="ko-KR" altLang="en-US" dirty="0">
                <a:ea typeface="+mn-lt"/>
                <a:cs typeface="+mn-lt"/>
              </a:rPr>
              <a:t> 네트워크의 변수만 다른 인코더 레이어의 </a:t>
            </a:r>
            <a:r>
              <a:rPr lang="ko-KR" altLang="en-US" dirty="0" err="1">
                <a:ea typeface="+mn-lt"/>
                <a:cs typeface="+mn-lt"/>
              </a:rPr>
              <a:t>피드포워드</a:t>
            </a:r>
            <a:r>
              <a:rPr lang="ko-KR" altLang="en-US" dirty="0">
                <a:ea typeface="+mn-lt"/>
                <a:cs typeface="+mn-lt"/>
              </a:rPr>
              <a:t> 네트워크와 공유</a:t>
            </a:r>
            <a:endParaRPr lang="ko-KR" altLang="en-US">
              <a:ea typeface="맑은 고딕"/>
            </a:endParaRPr>
          </a:p>
          <a:p>
            <a:pPr lvl="1"/>
            <a:r>
              <a:rPr lang="en-US" altLang="ko-KR" dirty="0">
                <a:ea typeface="+mn-lt"/>
                <a:cs typeface="+mn-lt"/>
              </a:rPr>
              <a:t>Shared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attention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 첫 번째 인코더 레이어의 멀티 헤드 </a:t>
            </a:r>
            <a:r>
              <a:rPr lang="ko-KR" altLang="en-US" dirty="0" err="1">
                <a:ea typeface="+mn-lt"/>
                <a:cs typeface="+mn-lt"/>
              </a:rPr>
              <a:t>어텐션의</a:t>
            </a:r>
            <a:r>
              <a:rPr lang="ko-KR" altLang="en-US" dirty="0">
                <a:ea typeface="+mn-lt"/>
                <a:cs typeface="+mn-lt"/>
              </a:rPr>
              <a:t> 변수만 다른 인코더 레이어와 공유</a:t>
            </a:r>
            <a:endParaRPr lang="ko-KR" altLang="en-US">
              <a:ea typeface="맑은 고딕"/>
            </a:endParaRPr>
          </a:p>
          <a:p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2303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FCA04-702D-915C-6737-BB37CC3A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펙토라이즈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임베딩</a:t>
            </a:r>
            <a:r>
              <a:rPr lang="ko-KR" altLang="en-US" dirty="0">
                <a:ea typeface="맑은 고딕"/>
              </a:rPr>
              <a:t> 변수화</a:t>
            </a:r>
            <a:endParaRPr lang="ko-KR" altLang="en-US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661944-8E4E-01BF-DCF9-F62D4B76E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771" y="2169480"/>
            <a:ext cx="10515600" cy="2602269"/>
          </a:xfrm>
        </p:spPr>
      </p:pic>
    </p:spTree>
    <p:extLst>
      <p:ext uri="{BB962C8B-B14F-4D97-AF65-F5344CB8AC3E}">
        <p14:creationId xmlns:p14="http://schemas.microsoft.com/office/powerpoint/2010/main" val="260352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46B6A-0806-BCDC-1FF9-0AD94B8B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ALBERT 모델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D40E1-F436-1FB1-77C2-F97CF0550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문장1 : </a:t>
            </a:r>
            <a:r>
              <a:rPr lang="ko-KR" altLang="en-US" dirty="0" err="1">
                <a:ea typeface="맑은 고딕"/>
              </a:rPr>
              <a:t>she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cooked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pasta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문장2 : </a:t>
            </a:r>
            <a:r>
              <a:rPr lang="ko-KR" altLang="en-US" dirty="0" err="1">
                <a:ea typeface="맑은 고딕"/>
              </a:rPr>
              <a:t>it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was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delicious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89BD57D-96C8-D3DF-8F59-3C174CE68550}"/>
              </a:ext>
            </a:extLst>
          </p:cNvPr>
          <p:cNvSpPr/>
          <p:nvPr/>
        </p:nvSpPr>
        <p:spPr>
          <a:xfrm>
            <a:off x="1798755" y="2939796"/>
            <a:ext cx="1313088" cy="9797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C570D-A703-028E-E389-ACA2FE0628F8}"/>
              </a:ext>
            </a:extLst>
          </p:cNvPr>
          <p:cNvSpPr txBox="1"/>
          <p:nvPr/>
        </p:nvSpPr>
        <p:spPr>
          <a:xfrm>
            <a:off x="832757" y="4159704"/>
            <a:ext cx="42535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ea typeface="맑은 고딕"/>
              </a:rPr>
              <a:t>문장1 : </a:t>
            </a:r>
            <a:r>
              <a:rPr lang="ko-KR" altLang="en-US" sz="2800" dirty="0" err="1">
                <a:ea typeface="맑은 고딕"/>
              </a:rPr>
              <a:t>it</a:t>
            </a:r>
            <a:r>
              <a:rPr lang="ko-KR" altLang="en-US" sz="2800" dirty="0">
                <a:ea typeface="맑은 고딕"/>
              </a:rPr>
              <a:t> </a:t>
            </a:r>
            <a:r>
              <a:rPr lang="ko-KR" altLang="en-US" sz="2800" dirty="0" err="1">
                <a:ea typeface="맑은 고딕"/>
              </a:rPr>
              <a:t>was</a:t>
            </a:r>
            <a:r>
              <a:rPr lang="ko-KR" altLang="en-US" sz="2800" dirty="0">
                <a:ea typeface="맑은 고딕"/>
              </a:rPr>
              <a:t> </a:t>
            </a:r>
            <a:r>
              <a:rPr lang="ko-KR" altLang="en-US" sz="2800" dirty="0" err="1">
                <a:ea typeface="맑은 고딕"/>
              </a:rPr>
              <a:t>delicious</a:t>
            </a:r>
            <a:endParaRPr lang="ko-KR" altLang="en-US" sz="2800" dirty="0">
              <a:ea typeface="맑은 고딕"/>
            </a:endParaRPr>
          </a:p>
          <a:p>
            <a:r>
              <a:rPr lang="ko-KR" altLang="en-US" sz="2800" dirty="0">
                <a:ea typeface="맑은 고딕"/>
              </a:rPr>
              <a:t>문장2 : </a:t>
            </a:r>
            <a:r>
              <a:rPr lang="ko-KR" altLang="en-US" sz="2800" dirty="0" err="1">
                <a:ea typeface="맑은 고딕"/>
              </a:rPr>
              <a:t>she</a:t>
            </a:r>
            <a:r>
              <a:rPr lang="ko-KR" altLang="en-US" sz="2800" dirty="0">
                <a:ea typeface="맑은 고딕"/>
              </a:rPr>
              <a:t> </a:t>
            </a:r>
            <a:r>
              <a:rPr lang="ko-KR" altLang="en-US" sz="2800" dirty="0" err="1">
                <a:ea typeface="맑은 고딕"/>
              </a:rPr>
              <a:t>cooked</a:t>
            </a:r>
            <a:r>
              <a:rPr lang="ko-KR" altLang="en-US" sz="2800" dirty="0">
                <a:ea typeface="맑은 고딕"/>
              </a:rPr>
              <a:t> </a:t>
            </a:r>
            <a:r>
              <a:rPr lang="ko-KR" altLang="en-US" sz="2800" dirty="0" err="1">
                <a:ea typeface="맑은 고딕"/>
              </a:rPr>
              <a:t>pasta</a:t>
            </a:r>
            <a:r>
              <a:rPr lang="ko-KR" altLang="en-US" sz="2800" dirty="0"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772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7B686-82D4-F05E-458D-D80790A2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ALBERT와</a:t>
            </a:r>
            <a:r>
              <a:rPr lang="ko-KR" altLang="en-US" dirty="0">
                <a:ea typeface="맑은 고딕"/>
              </a:rPr>
              <a:t> BERT 비교</a:t>
            </a:r>
            <a:endParaRPr lang="ko-KR" altLang="en-US" dirty="0"/>
          </a:p>
        </p:txBody>
      </p:sp>
      <p:pic>
        <p:nvPicPr>
          <p:cNvPr id="4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DF3AA54-3DE9-99A7-D339-AABD96791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200" y="2434515"/>
            <a:ext cx="6567600" cy="1531557"/>
          </a:xfr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ACD41A3-C4DE-7C51-56F9-35EC8B33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400" y="1582950"/>
            <a:ext cx="4105200" cy="34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7ACD8-26CA-6B00-A861-7119841E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RoBERTa</a:t>
            </a:r>
            <a:endParaRPr lang="ko-KR" altLang="en-US" dirty="0" err="1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DC868B-FE07-3004-86D6-6C9092783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575" y="1690469"/>
            <a:ext cx="9086850" cy="2533650"/>
          </a:xfrm>
        </p:spPr>
      </p:pic>
    </p:spTree>
    <p:extLst>
      <p:ext uri="{BB962C8B-B14F-4D97-AF65-F5344CB8AC3E}">
        <p14:creationId xmlns:p14="http://schemas.microsoft.com/office/powerpoint/2010/main" val="45066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2B779-CAB2-5EFC-8554-A3403B44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정적 마스크 대신 동적 마스크 사용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F86BB-696D-7DEE-7AFE-EFC5706DA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+mn-lt"/>
                <a:cs typeface="+mn-lt"/>
              </a:rPr>
              <a:t>동적 </a:t>
            </a:r>
            <a:r>
              <a:rPr lang="ko-KR" altLang="en-US" dirty="0" err="1">
                <a:ea typeface="+mn-lt"/>
                <a:cs typeface="+mn-lt"/>
              </a:rPr>
              <a:t>마스킹</a:t>
            </a:r>
            <a:r>
              <a:rPr lang="ko-KR" altLang="en-US" dirty="0">
                <a:ea typeface="+mn-lt"/>
                <a:cs typeface="+mn-lt"/>
              </a:rPr>
              <a:t> :</a:t>
            </a:r>
            <a:endParaRPr lang="ko-K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dirty="0">
                <a:ea typeface="+mn-lt"/>
                <a:cs typeface="+mn-lt"/>
              </a:rPr>
              <a:t>     </a:t>
            </a:r>
            <a:r>
              <a:rPr lang="ko-KR" sz="2000" dirty="0">
                <a:ea typeface="+mn-lt"/>
                <a:cs typeface="+mn-lt"/>
              </a:rPr>
              <a:t>먼저 하나의 문장을 10개로 복사 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r>
              <a:rPr lang="ko-KR" sz="2000" dirty="0">
                <a:ea typeface="+mn-lt"/>
                <a:cs typeface="+mn-lt"/>
              </a:rPr>
              <a:t>     → 10개의 문장에 대해 무작위로 15%확률 마스크 작업을 수행 </a:t>
            </a:r>
          </a:p>
          <a:p>
            <a:pPr marL="0" indent="0">
              <a:buNone/>
            </a:pPr>
            <a:r>
              <a:rPr lang="ko-KR" sz="2000" dirty="0">
                <a:ea typeface="+mn-lt"/>
                <a:cs typeface="+mn-lt"/>
              </a:rPr>
              <a:t>    </a:t>
            </a:r>
            <a:r>
              <a:rPr lang="ko-KR" altLang="en-US" sz="2000" dirty="0">
                <a:ea typeface="+mn-lt"/>
                <a:cs typeface="+mn-lt"/>
              </a:rPr>
              <a:t> </a:t>
            </a:r>
            <a:r>
              <a:rPr lang="ko-KR" sz="2000" dirty="0">
                <a:ea typeface="+mn-lt"/>
                <a:cs typeface="+mn-lt"/>
              </a:rPr>
              <a:t>→ 그럼 10개의 문장은 각기 다른 </a:t>
            </a:r>
            <a:r>
              <a:rPr lang="ko-KR" sz="2000" dirty="0" err="1">
                <a:ea typeface="+mn-lt"/>
                <a:cs typeface="+mn-lt"/>
              </a:rPr>
              <a:t>마스크된</a:t>
            </a:r>
            <a:r>
              <a:rPr lang="ko-KR" sz="2000" dirty="0">
                <a:ea typeface="+mn-lt"/>
                <a:cs typeface="+mn-lt"/>
              </a:rPr>
              <a:t> 토큰을 가짐 </a:t>
            </a:r>
          </a:p>
          <a:p>
            <a:pPr marL="0" indent="0">
              <a:buNone/>
            </a:pPr>
            <a:r>
              <a:rPr lang="ko-KR" sz="2000" dirty="0">
                <a:ea typeface="+mn-lt"/>
                <a:cs typeface="+mn-lt"/>
              </a:rPr>
              <a:t>   </a:t>
            </a:r>
            <a:r>
              <a:rPr lang="ko-KR" altLang="en-US" sz="2000" dirty="0">
                <a:ea typeface="+mn-lt"/>
                <a:cs typeface="+mn-lt"/>
              </a:rPr>
              <a:t>  </a:t>
            </a:r>
            <a:r>
              <a:rPr lang="ko-KR" sz="2000" dirty="0">
                <a:ea typeface="+mn-lt"/>
                <a:cs typeface="+mn-lt"/>
              </a:rPr>
              <a:t>→ </a:t>
            </a:r>
            <a:r>
              <a:rPr lang="ko-KR" sz="2000" dirty="0" err="1">
                <a:ea typeface="+mn-lt"/>
                <a:cs typeface="+mn-lt"/>
              </a:rPr>
              <a:t>에폭</a:t>
            </a:r>
            <a:r>
              <a:rPr lang="ko-KR" sz="2000" dirty="0">
                <a:ea typeface="+mn-lt"/>
                <a:cs typeface="+mn-lt"/>
              </a:rPr>
              <a:t> 별로 다른 마스크가 적용된 문장을 입력하게 됨</a:t>
            </a:r>
            <a:endParaRPr lang="ko-KR" alt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ko-KR" dirty="0">
              <a:ea typeface="맑은 고딕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E57C625-C97A-D6B7-6246-65BEDC241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127412"/>
              </p:ext>
            </p:extLst>
          </p:nvPr>
        </p:nvGraphicFramePr>
        <p:xfrm>
          <a:off x="7644000" y="2424000"/>
          <a:ext cx="3283614" cy="29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07">
                  <a:extLst>
                    <a:ext uri="{9D8B030D-6E8A-4147-A177-3AD203B41FA5}">
                      <a16:colId xmlns:a16="http://schemas.microsoft.com/office/drawing/2014/main" val="2665668548"/>
                    </a:ext>
                  </a:extLst>
                </a:gridCol>
                <a:gridCol w="1641807">
                  <a:extLst>
                    <a:ext uri="{9D8B030D-6E8A-4147-A177-3AD203B41FA5}">
                      <a16:colId xmlns:a16="http://schemas.microsoft.com/office/drawing/2014/main" val="4150577276"/>
                    </a:ext>
                  </a:extLst>
                </a:gridCol>
              </a:tblGrid>
              <a:tr h="371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946919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27174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513905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622757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817499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36160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81267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에폭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문장 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45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9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A9C6C-8D43-1BA8-D381-97055D1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NSP 태스크 제거</a:t>
            </a:r>
            <a:endParaRPr lang="ko-KR" altLang="en-US" dirty="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3D5674B-A850-24E8-2D48-2D0B9C7B7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950" y="1647869"/>
            <a:ext cx="8420100" cy="2990850"/>
          </a:xfrm>
        </p:spPr>
      </p:pic>
    </p:spTree>
    <p:extLst>
      <p:ext uri="{BB962C8B-B14F-4D97-AF65-F5344CB8AC3E}">
        <p14:creationId xmlns:p14="http://schemas.microsoft.com/office/powerpoint/2010/main" val="290947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19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구글 BERT의 정석</vt:lpstr>
      <vt:lpstr>ALBERT</vt:lpstr>
      <vt:lpstr>크로스 레이어 변수 공유</vt:lpstr>
      <vt:lpstr>펙토라이즈 임베딩 변수화</vt:lpstr>
      <vt:lpstr>ALBERT 모델 학습</vt:lpstr>
      <vt:lpstr>ALBERT와 BERT 비교</vt:lpstr>
      <vt:lpstr>RoBERTa</vt:lpstr>
      <vt:lpstr>정적 마스크 대신 동적 마스크 사용</vt:lpstr>
      <vt:lpstr>NSP 태스크 제거</vt:lpstr>
      <vt:lpstr>더 많은 데이터로 학습</vt:lpstr>
      <vt:lpstr>큰 배치 크기로 학습 </vt:lpstr>
      <vt:lpstr>BBPE 토크나이저 사용 </vt:lpstr>
      <vt:lpstr>ELECTRA 이해하기</vt:lpstr>
      <vt:lpstr>교체한 토큰 판별 태스크 이해하기</vt:lpstr>
      <vt:lpstr>ELECTRA의 생성자와 판별자 이해하기</vt:lpstr>
      <vt:lpstr>SpanBERT로 span 예측</vt:lpstr>
      <vt:lpstr>SpanBERT의 아키텍처 이해하기</vt:lpstr>
      <vt:lpstr>SpanBERT 탐색</vt:lpstr>
      <vt:lpstr>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224</cp:revision>
  <dcterms:created xsi:type="dcterms:W3CDTF">2022-07-21T09:06:45Z</dcterms:created>
  <dcterms:modified xsi:type="dcterms:W3CDTF">2022-07-21T12:06:45Z</dcterms:modified>
</cp:coreProperties>
</file>